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67"/>
  </p:notesMasterIdLst>
  <p:handoutMasterIdLst>
    <p:handoutMasterId r:id="rId68"/>
  </p:handoutMasterIdLst>
  <p:sldIdLst>
    <p:sldId id="256" r:id="rId2"/>
    <p:sldId id="258" r:id="rId3"/>
    <p:sldId id="261" r:id="rId4"/>
    <p:sldId id="262" r:id="rId5"/>
    <p:sldId id="263" r:id="rId6"/>
    <p:sldId id="267" r:id="rId7"/>
    <p:sldId id="268" r:id="rId8"/>
    <p:sldId id="269" r:id="rId9"/>
    <p:sldId id="270" r:id="rId10"/>
    <p:sldId id="271" r:id="rId11"/>
    <p:sldId id="273" r:id="rId12"/>
    <p:sldId id="274" r:id="rId13"/>
    <p:sldId id="277" r:id="rId14"/>
    <p:sldId id="278" r:id="rId15"/>
    <p:sldId id="279" r:id="rId16"/>
    <p:sldId id="280" r:id="rId17"/>
    <p:sldId id="283" r:id="rId18"/>
    <p:sldId id="284" r:id="rId19"/>
    <p:sldId id="289" r:id="rId20"/>
    <p:sldId id="290" r:id="rId21"/>
    <p:sldId id="291" r:id="rId22"/>
    <p:sldId id="293" r:id="rId23"/>
    <p:sldId id="294" r:id="rId24"/>
    <p:sldId id="296" r:id="rId25"/>
    <p:sldId id="297" r:id="rId26"/>
    <p:sldId id="301" r:id="rId27"/>
    <p:sldId id="304" r:id="rId28"/>
    <p:sldId id="305" r:id="rId29"/>
    <p:sldId id="306" r:id="rId30"/>
    <p:sldId id="307" r:id="rId31"/>
    <p:sldId id="313" r:id="rId32"/>
    <p:sldId id="314" r:id="rId33"/>
    <p:sldId id="315" r:id="rId34"/>
    <p:sldId id="316" r:id="rId35"/>
    <p:sldId id="317" r:id="rId36"/>
    <p:sldId id="319" r:id="rId37"/>
    <p:sldId id="320" r:id="rId38"/>
    <p:sldId id="321" r:id="rId39"/>
    <p:sldId id="322" r:id="rId40"/>
    <p:sldId id="325" r:id="rId41"/>
    <p:sldId id="328" r:id="rId42"/>
    <p:sldId id="329" r:id="rId43"/>
    <p:sldId id="330" r:id="rId44"/>
    <p:sldId id="333" r:id="rId45"/>
    <p:sldId id="334" r:id="rId46"/>
    <p:sldId id="335" r:id="rId47"/>
    <p:sldId id="336" r:id="rId48"/>
    <p:sldId id="339" r:id="rId49"/>
    <p:sldId id="343" r:id="rId50"/>
    <p:sldId id="344" r:id="rId51"/>
    <p:sldId id="345" r:id="rId52"/>
    <p:sldId id="347" r:id="rId53"/>
    <p:sldId id="348" r:id="rId54"/>
    <p:sldId id="350" r:id="rId55"/>
    <p:sldId id="351" r:id="rId56"/>
    <p:sldId id="352" r:id="rId57"/>
    <p:sldId id="354" r:id="rId58"/>
    <p:sldId id="355" r:id="rId59"/>
    <p:sldId id="356" r:id="rId60"/>
    <p:sldId id="357" r:id="rId61"/>
    <p:sldId id="359" r:id="rId62"/>
    <p:sldId id="361" r:id="rId63"/>
    <p:sldId id="362" r:id="rId64"/>
    <p:sldId id="364" r:id="rId65"/>
    <p:sldId id="365" r:id="rId66"/>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5900"/>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50" d="100"/>
          <a:sy n="150" d="100"/>
        </p:scale>
        <p:origin x="-872" y="272"/>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t>8/18/13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Remember that you can adjust the Zoom level for the Outline pane, or any other pane, as needed if the content is not shown at a convenient size for working with it. Click in the Outline pane and then on the View tab, click Zoom to open the Zoom dialog box, and choose a lower percentage, such as 50% or 33%, to shrink the text to a readable size.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52</a:t>
            </a:fld>
            <a:endParaRPr lang="en-US"/>
          </a:p>
        </p:txBody>
      </p:sp>
    </p:spTree>
    <p:extLst>
      <p:ext uri="{BB962C8B-B14F-4D97-AF65-F5344CB8AC3E}">
        <p14:creationId xmlns:p14="http://schemas.microsoft.com/office/powerpoint/2010/main" val="3479084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Only text from text-based placeholders appears in the Outline pane; text from manually created text boxes (see Lesson 2) and from graphics and charts does not appear.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56</a:t>
            </a:fld>
            <a:endParaRPr lang="en-US"/>
          </a:p>
        </p:txBody>
      </p:sp>
    </p:spTree>
    <p:extLst>
      <p:ext uri="{BB962C8B-B14F-4D97-AF65-F5344CB8AC3E}">
        <p14:creationId xmlns:p14="http://schemas.microsoft.com/office/powerpoint/2010/main" val="617511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The Paste Options icon that appears near the pasted text in Figure 1-33 opens a menu when clicked; from that menu you can choose pasting options. In this case you will ignore the icon, accepting the default pasting options.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58</a:t>
            </a:fld>
            <a:endParaRPr lang="en-US"/>
          </a:p>
        </p:txBody>
      </p:sp>
    </p:spTree>
    <p:extLst>
      <p:ext uri="{BB962C8B-B14F-4D97-AF65-F5344CB8AC3E}">
        <p14:creationId xmlns:p14="http://schemas.microsoft.com/office/powerpoint/2010/main" val="2209115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Cross Reference: Printing options are discussed in Lesson 2.</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61</a:t>
            </a:fld>
            <a:endParaRPr lang="en-US"/>
          </a:p>
        </p:txBody>
      </p:sp>
    </p:spTree>
    <p:extLst>
      <p:ext uri="{BB962C8B-B14F-4D97-AF65-F5344CB8AC3E}">
        <p14:creationId xmlns:p14="http://schemas.microsoft.com/office/powerpoint/2010/main" val="687299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Ask your instructor if you should append your initials to the end of each file name for the exercises in this book, to keep your files separate from those of other students.</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Presentations created in PowerPoint 2007 and higher are incompatible with earlier versions of PowerPoint. However, you can save in an earlier format for backward compatibility; that skill is covered in Lesson 2.</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63</a:t>
            </a:fld>
            <a:endParaRPr lang="en-US"/>
          </a:p>
        </p:txBody>
      </p:sp>
    </p:spTree>
    <p:extLst>
      <p:ext uri="{BB962C8B-B14F-4D97-AF65-F5344CB8AC3E}">
        <p14:creationId xmlns:p14="http://schemas.microsoft.com/office/powerpoint/2010/main" val="1472180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You will learn about adding and editing text later in this lesson.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a:t>
            </a:fld>
            <a:endParaRPr lang="en-US"/>
          </a:p>
        </p:txBody>
      </p:sp>
    </p:spTree>
    <p:extLst>
      <p:ext uri="{BB962C8B-B14F-4D97-AF65-F5344CB8AC3E}">
        <p14:creationId xmlns:p14="http://schemas.microsoft.com/office/powerpoint/2010/main" val="551346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you aren’t sure what a command does, just point to it. When the mouse pointer rests on a tool, a ScreenTip</a:t>
            </a:r>
            <a:r>
              <a:rPr lang="en-US" b="1" i="1" u="none" strike="noStrike" baseline="0" smtClean="0">
                <a:latin typeface="Segoe"/>
                <a:ea typeface="ＭＳ ゴシック"/>
              </a:rPr>
              <a:t> </a:t>
            </a:r>
            <a:r>
              <a:rPr lang="en-US" b="0" i="0" u="none" strike="noStrike" baseline="0" smtClean="0">
                <a:latin typeface="Segoe"/>
                <a:ea typeface="ＭＳ ゴシック"/>
              </a:rPr>
              <a:t>appears. A basic </a:t>
            </a:r>
            <a:r>
              <a:rPr lang="en-US" b="1" i="1" u="none" strike="noStrike" baseline="0" smtClean="0">
                <a:latin typeface="Segoe"/>
                <a:ea typeface="ＭＳ ゴシック"/>
              </a:rPr>
              <a:t>ScreenTip</a:t>
            </a:r>
            <a:r>
              <a:rPr lang="en-US" b="0" i="0" u="none" strike="noStrike" baseline="0" smtClean="0">
                <a:latin typeface="Segoe"/>
                <a:ea typeface="ＭＳ ゴシック"/>
              </a:rPr>
              <a:t> displays the tool’s name and shortcut key (if a shortcut exists for that tool). Some of the Ribbon’s tools have enhanced ScreenTips that also provide a brief description of the tool.</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10</a:t>
            </a:fld>
            <a:endParaRPr lang="en-US"/>
          </a:p>
        </p:txBody>
      </p:sp>
    </p:spTree>
    <p:extLst>
      <p:ext uri="{BB962C8B-B14F-4D97-AF65-F5344CB8AC3E}">
        <p14:creationId xmlns:p14="http://schemas.microsoft.com/office/powerpoint/2010/main" val="3884693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formatted slides are hard to read in Slide Sorter view, press Alt and click a slide to see its heading clearly.</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32</a:t>
            </a:fld>
            <a:endParaRPr lang="en-US"/>
          </a:p>
        </p:txBody>
      </p:sp>
    </p:spTree>
    <p:extLst>
      <p:ext uri="{BB962C8B-B14F-4D97-AF65-F5344CB8AC3E}">
        <p14:creationId xmlns:p14="http://schemas.microsoft.com/office/powerpoint/2010/main" val="1589268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latin typeface="Segoe"/>
                <a:ea typeface="ＭＳ ゴシック"/>
              </a:rPr>
              <a:t>Take Note: There is no button for Notes Page view on the Views toolbar at the bottom of the PowerPoint window; you must access it via the Ribbon.</a:t>
            </a:r>
          </a:p>
          <a:p>
            <a:pPr lvl="2" rtl="0"/>
            <a:r>
              <a:rPr lang="en-US" b="0" i="0" u="none" strike="noStrike" baseline="0" smtClean="0">
                <a:latin typeface="Segoe"/>
                <a:ea typeface="ＭＳ ゴシック"/>
              </a:rPr>
              <a:t>Take Note: If you have stored the data files on your SkyDrive, you may see a message at step 3 warning you that edits made in this view will be lost when saved to the server. That is not a concern at this point, so click View to continue.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33</a:t>
            </a:fld>
            <a:endParaRPr lang="en-US"/>
          </a:p>
        </p:txBody>
      </p:sp>
    </p:spTree>
    <p:extLst>
      <p:ext uri="{BB962C8B-B14F-4D97-AF65-F5344CB8AC3E}">
        <p14:creationId xmlns:p14="http://schemas.microsoft.com/office/powerpoint/2010/main" val="3080455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If you have a widescreen monitor (16:9 height/width ratio), black panels appear to the left and right of the slide because this particular presentation is set up for 4:3 monitors.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34</a:t>
            </a:fld>
            <a:endParaRPr lang="en-US"/>
          </a:p>
        </p:txBody>
      </p:sp>
    </p:spTree>
    <p:extLst>
      <p:ext uri="{BB962C8B-B14F-4D97-AF65-F5344CB8AC3E}">
        <p14:creationId xmlns:p14="http://schemas.microsoft.com/office/powerpoint/2010/main" val="405832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smtClean="0">
                <a:latin typeface="Segoe"/>
                <a:ea typeface="ＭＳ ゴシック"/>
                <a:cs typeface="Segoe"/>
              </a:rPr>
              <a:t>Cross Reference: You will work with PowerPoint’s printing options and practice previewing a presentation later in this lesson.</a:t>
            </a:r>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35</a:t>
            </a:fld>
            <a:endParaRPr lang="en-US"/>
          </a:p>
        </p:txBody>
      </p:sp>
    </p:spTree>
    <p:extLst>
      <p:ext uri="{BB962C8B-B14F-4D97-AF65-F5344CB8AC3E}">
        <p14:creationId xmlns:p14="http://schemas.microsoft.com/office/powerpoint/2010/main" val="1222486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resize the Slide pane by dragging its bottom border up or down, or by dragging its left-hand border to the right or left. The Slides pane (or Outline pane) and Notes pane also change size when you drag the borders.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38</a:t>
            </a:fld>
            <a:endParaRPr lang="en-US"/>
          </a:p>
        </p:txBody>
      </p:sp>
    </p:spTree>
    <p:extLst>
      <p:ext uri="{BB962C8B-B14F-4D97-AF65-F5344CB8AC3E}">
        <p14:creationId xmlns:p14="http://schemas.microsoft.com/office/powerpoint/2010/main" val="1358908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current slide’s number always appears in the lower-left corner of the status bar.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46</a:t>
            </a:fld>
            <a:endParaRPr lang="en-US"/>
          </a:p>
        </p:txBody>
      </p:sp>
    </p:spTree>
    <p:extLst>
      <p:ext uri="{BB962C8B-B14F-4D97-AF65-F5344CB8AC3E}">
        <p14:creationId xmlns:p14="http://schemas.microsoft.com/office/powerpoint/2010/main" val="133159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099C0A-7129-E74F-9A3F-0477C518EC1D}" type="datetimeFigureOut">
              <a:t>8/18/13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FC4D40-72C0-864F-B822-70BBC597F477}" type="slidenum">
              <a:t>‹#›</a:t>
            </a:fld>
            <a:endParaRPr lang="en-US"/>
          </a:p>
        </p:txBody>
      </p:sp>
    </p:spTree>
    <p:extLst>
      <p:ext uri="{BB962C8B-B14F-4D97-AF65-F5344CB8AC3E}">
        <p14:creationId xmlns:p14="http://schemas.microsoft.com/office/powerpoint/2010/main" val="638347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5900"/>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DD590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DD5900"/>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DD5900"/>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DD5900"/>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eaLnBrk="1" hangingPunct="1">
              <a:defRPr/>
            </a:pPr>
            <a:r>
              <a:rPr lang="en-US" sz="4200" dirty="0" smtClean="0">
                <a:effectLst>
                  <a:outerShdw algn="tl">
                    <a:srgbClr val="000000"/>
                  </a:outerShdw>
                </a:effectLst>
              </a:rPr>
              <a:t>Powerpoint Essentials</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DD5900"/>
                </a:solidFill>
              </a:rPr>
              <a:t>Lesson 1</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DD5900"/>
                </a:solidFill>
                <a:latin typeface="Segoe UI Semibold" panose="020B0702040204020203" pitchFamily="34" charset="0"/>
              </a:rPr>
              <a:t>Microsoft</a:t>
            </a:r>
            <a:r>
              <a:rPr lang="en-US" sz="4800" b="1" dirty="0" smtClean="0">
                <a:solidFill>
                  <a:srgbClr val="DD5900"/>
                </a:solidFill>
                <a:latin typeface="+mn-lt"/>
              </a:rPr>
              <a:t> </a:t>
            </a:r>
            <a:r>
              <a:rPr lang="en-US" sz="4800" b="1" dirty="0" smtClean="0">
                <a:solidFill>
                  <a:srgbClr val="FF6600"/>
                </a:solidFill>
                <a:latin typeface="+mn-lt"/>
              </a:rPr>
              <a:t>Powerpoint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Ribbon</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Double-click the </a:t>
            </a:r>
            <a:r>
              <a:rPr lang="en-US" b="1" i="0" u="none" strike="noStrike" baseline="0" smtClean="0">
                <a:latin typeface="Segoe"/>
                <a:ea typeface="ＭＳ ゴシック"/>
              </a:rPr>
              <a:t>Home</a:t>
            </a:r>
            <a:r>
              <a:rPr lang="en-US" b="0" i="0" u="none" strike="noStrike" baseline="0" smtClean="0">
                <a:latin typeface="Segoe"/>
                <a:ea typeface="ＭＳ ゴシック"/>
              </a:rPr>
              <a:t> tab. This action collapses the Ribbon, hiding the groups of commands but leaving the tabs’ names visible on the screen.</a:t>
            </a:r>
          </a:p>
          <a:p>
            <a:pPr lvl="1" rtl="0">
              <a:buAutoNum type="arabicPeriod" startAt="8"/>
            </a:pPr>
            <a:r>
              <a:rPr lang="en-US" b="0" i="0" u="none" strike="noStrike" baseline="0" smtClean="0">
                <a:latin typeface="Segoe"/>
                <a:ea typeface="ＭＳ ゴシック"/>
              </a:rPr>
              <a:t>Double-click the </a:t>
            </a:r>
            <a:r>
              <a:rPr lang="en-US" b="1" i="0" u="none" strike="noStrike" baseline="0" smtClean="0">
                <a:latin typeface="Segoe"/>
                <a:ea typeface="ＭＳ ゴシック"/>
              </a:rPr>
              <a:t>Home</a:t>
            </a:r>
            <a:r>
              <a:rPr lang="en-US" b="0" i="0" u="none" strike="noStrike" baseline="0" smtClean="0">
                <a:latin typeface="Segoe"/>
                <a:ea typeface="ＭＳ ゴシック"/>
              </a:rPr>
              <a:t> tab again to redisplay the Ribbon.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408739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Mini Toolbar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is still on the screen from the preceding exercise.</a:t>
            </a:r>
          </a:p>
          <a:p>
            <a:pPr lvl="1" rtl="0"/>
            <a:r>
              <a:rPr lang="en-US" b="0" i="0" u="none" strike="noStrike" baseline="0" smtClean="0">
                <a:latin typeface="Segoe"/>
                <a:ea typeface="ＭＳ ゴシック"/>
              </a:rPr>
              <a:t>On the slide, double-</a:t>
            </a:r>
            <a:br>
              <a:rPr lang="en-US" b="0" i="0" u="none" strike="noStrike" baseline="0" smtClean="0">
                <a:latin typeface="Segoe"/>
                <a:ea typeface="ＭＳ ゴシック"/>
              </a:rPr>
            </a:br>
            <a:r>
              <a:rPr lang="en-US" b="0" i="0" u="none" strike="noStrike" baseline="0" smtClean="0">
                <a:latin typeface="Segoe"/>
                <a:ea typeface="ＭＳ ゴシック"/>
              </a:rPr>
              <a:t>click at the insertion </a:t>
            </a:r>
            <a:br>
              <a:rPr lang="en-US" b="0" i="0" u="none" strike="noStrike" baseline="0" smtClean="0">
                <a:latin typeface="Segoe"/>
                <a:ea typeface="ＭＳ ゴシック"/>
              </a:rPr>
            </a:br>
            <a:r>
              <a:rPr lang="en-US" b="0" i="0" u="none" strike="noStrike" baseline="0" smtClean="0">
                <a:latin typeface="Segoe"/>
                <a:ea typeface="ＭＳ ゴシック"/>
              </a:rPr>
              <a:t>point’s location. Because </a:t>
            </a:r>
            <a:br>
              <a:rPr lang="en-US" b="0" i="0" u="none" strike="noStrike" baseline="0" smtClean="0">
                <a:latin typeface="Segoe"/>
                <a:ea typeface="ＭＳ ゴシック"/>
              </a:rPr>
            </a:br>
            <a:r>
              <a:rPr lang="en-US" b="0" i="0" u="none" strike="noStrike" baseline="0" smtClean="0">
                <a:latin typeface="Segoe"/>
                <a:ea typeface="ＭＳ ゴシック"/>
              </a:rPr>
              <a:t>you double-clicked, the </a:t>
            </a:r>
            <a:br>
              <a:rPr lang="en-US" b="0" i="0" u="none" strike="noStrike" baseline="0" smtClean="0">
                <a:latin typeface="Segoe"/>
                <a:ea typeface="ＭＳ ゴシック"/>
              </a:rPr>
            </a:br>
            <a:r>
              <a:rPr lang="en-US" b="0" i="0" u="none" strike="noStrike" baseline="0" smtClean="0">
                <a:latin typeface="Segoe"/>
                <a:ea typeface="ＭＳ ゴシック"/>
              </a:rPr>
              <a:t>insertion point is high-</a:t>
            </a:r>
            <a:br>
              <a:rPr lang="en-US" b="0" i="0" u="none" strike="noStrike" baseline="0" smtClean="0">
                <a:latin typeface="Segoe"/>
                <a:ea typeface="ＭＳ ゴシック"/>
              </a:rPr>
            </a:br>
            <a:r>
              <a:rPr lang="en-US" b="0" i="0" u="none" strike="noStrike" baseline="0" smtClean="0">
                <a:latin typeface="Segoe"/>
                <a:ea typeface="ＭＳ ゴシック"/>
              </a:rPr>
              <a:t>lighted. The Mini toolbar </a:t>
            </a:r>
            <a:br>
              <a:rPr lang="en-US" b="0" i="0" u="none" strike="noStrike" baseline="0" smtClean="0">
                <a:latin typeface="Segoe"/>
                <a:ea typeface="ＭＳ ゴシック"/>
              </a:rPr>
            </a:br>
            <a:r>
              <a:rPr lang="en-US" b="0" i="0" u="none" strike="noStrike" baseline="0" smtClean="0">
                <a:latin typeface="Segoe"/>
                <a:ea typeface="ＭＳ ゴシック"/>
              </a:rPr>
              <a:t>appears (right).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Font drop-</a:t>
            </a:r>
            <a:br>
              <a:rPr lang="en-US" b="1" i="0" u="none" strike="noStrike" baseline="0" smtClean="0">
                <a:latin typeface="Segoe"/>
                <a:ea typeface="ＭＳ ゴシック"/>
              </a:rPr>
            </a:br>
            <a:r>
              <a:rPr lang="en-US" b="1" i="0" u="none" strike="noStrike" baseline="0" smtClean="0">
                <a:latin typeface="Segoe"/>
                <a:ea typeface="ＭＳ ゴシック"/>
              </a:rPr>
              <a:t>down arrow</a:t>
            </a:r>
            <a:r>
              <a:rPr lang="en-US" b="0" i="0" u="none" strike="noStrike" baseline="0" smtClean="0">
                <a:latin typeface="Segoe"/>
                <a:ea typeface="ＭＳ ゴシック"/>
              </a:rPr>
              <a:t> in the Mini toolbar. The list of available fonts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828800"/>
            <a:ext cx="4047067" cy="3063405"/>
          </a:xfrm>
          <a:prstGeom prst="rect">
            <a:avLst/>
          </a:prstGeom>
        </p:spPr>
      </p:pic>
    </p:spTree>
    <p:extLst>
      <p:ext uri="{BB962C8B-B14F-4D97-AF65-F5344CB8AC3E}">
        <p14:creationId xmlns:p14="http://schemas.microsoft.com/office/powerpoint/2010/main" val="1884475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Mini Toolbar</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Font drop-down arrow</a:t>
            </a:r>
            <a:r>
              <a:rPr lang="en-US" b="0" i="0" u="none" strike="noStrike" baseline="0" smtClean="0">
                <a:latin typeface="Segoe"/>
                <a:ea typeface="ＭＳ ゴシック"/>
              </a:rPr>
              <a:t> again to close the list.</a:t>
            </a:r>
          </a:p>
          <a:p>
            <a:pPr lvl="1" rtl="0">
              <a:buAutoNum type="arabicPeriod" startAt="3"/>
            </a:pPr>
            <a:r>
              <a:rPr lang="en-US" b="0" i="0" u="none" strike="noStrike" baseline="0" smtClean="0">
                <a:latin typeface="Segoe"/>
                <a:ea typeface="ＭＳ ゴシック"/>
              </a:rPr>
              <a:t>Move the mouse pointer back to the highlighted insertion point, then right-click. A shortcut menu with commonly used commands appears along with the Mini toolbar.</a:t>
            </a:r>
          </a:p>
          <a:p>
            <a:pPr lvl="1" rtl="0">
              <a:buAutoNum type="arabicPeriod" startAt="3"/>
            </a:pPr>
            <a:r>
              <a:rPr lang="en-US" b="0" i="0" u="none" strike="noStrike" baseline="0" smtClean="0">
                <a:latin typeface="Segoe"/>
                <a:ea typeface="ＭＳ ゴシック"/>
              </a:rPr>
              <a:t>Move the mouse pointer to a blank area of the slide (such as the upper-left corner), and then click twice. The first click removes the Mini toolbar and shortcut menu from the screen; the second click restores the slide to its original state.</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3268848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Quick Access Toolbar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is still open from the previous exercise.</a:t>
            </a:r>
          </a:p>
          <a:p>
            <a:pPr lvl="1" rtl="0"/>
            <a:r>
              <a:rPr lang="en-US" b="0" i="0" u="none" strike="noStrike" baseline="0" smtClean="0">
                <a:latin typeface="Segoe"/>
                <a:ea typeface="ＭＳ ゴシック"/>
              </a:rPr>
              <a:t>Look for the Quick Access Toolbar in the upper-left corner of the PowerPoint window. The Quick Access Toolbar appears (below), with its tools labeled. Yours may look different if it has been customized.</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Save</a:t>
            </a:r>
            <a:r>
              <a:rPr lang="en-US" b="0" i="0" u="none" strike="noStrike" baseline="0" smtClean="0">
                <a:latin typeface="Segoe"/>
                <a:ea typeface="ＭＳ ゴシック"/>
              </a:rPr>
              <a:t> button on the Quick Access Toolbar. The Save As tab of Backstage view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800600"/>
            <a:ext cx="4610100" cy="800100"/>
          </a:xfrm>
          <a:prstGeom prst="rect">
            <a:avLst/>
          </a:prstGeom>
        </p:spPr>
      </p:pic>
    </p:spTree>
    <p:extLst>
      <p:ext uri="{BB962C8B-B14F-4D97-AF65-F5344CB8AC3E}">
        <p14:creationId xmlns:p14="http://schemas.microsoft.com/office/powerpoint/2010/main" val="2204783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Quick Access Toolbar</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Press </a:t>
            </a:r>
            <a:r>
              <a:rPr lang="en-US" b="1" i="0" u="none" strike="noStrike" baseline="0" smtClean="0">
                <a:latin typeface="Segoe"/>
                <a:ea typeface="ＭＳ ゴシック"/>
              </a:rPr>
              <a:t>Esc</a:t>
            </a:r>
            <a:r>
              <a:rPr lang="en-US" b="0" i="0" u="none" strike="noStrike" baseline="0" smtClean="0">
                <a:latin typeface="Segoe"/>
                <a:ea typeface="ＭＳ ゴシック"/>
              </a:rPr>
              <a:t> to return to Normal view.</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Customize </a:t>
            </a:r>
            <a:br>
              <a:rPr lang="en-US" b="1" i="0" u="none" strike="noStrike" baseline="0" smtClean="0">
                <a:latin typeface="Segoe"/>
                <a:ea typeface="ＭＳ ゴシック"/>
              </a:rPr>
            </a:br>
            <a:r>
              <a:rPr lang="en-US" b="1" i="0" u="none" strike="noStrike" baseline="0" smtClean="0">
                <a:latin typeface="Segoe"/>
                <a:ea typeface="ＭＳ ゴシック"/>
              </a:rPr>
              <a:t>Quick Access </a:t>
            </a:r>
            <a:br>
              <a:rPr lang="en-US" b="1" i="0" u="none" strike="noStrike" baseline="0" smtClean="0">
                <a:latin typeface="Segoe"/>
                <a:ea typeface="ＭＳ ゴシック"/>
              </a:rPr>
            </a:br>
            <a:r>
              <a:rPr lang="en-US" b="1" i="0" u="none" strike="noStrike" baseline="0" smtClean="0">
                <a:latin typeface="Segoe"/>
                <a:ea typeface="ＭＳ ゴシック"/>
              </a:rPr>
              <a:t>Toolbar</a:t>
            </a:r>
            <a:r>
              <a:rPr lang="en-US" b="0" i="0" u="none" strike="noStrike" baseline="0" smtClean="0">
                <a:latin typeface="Segoe"/>
                <a:ea typeface="ＭＳ ゴシック"/>
              </a:rPr>
              <a:t> button. A </a:t>
            </a:r>
            <a:br>
              <a:rPr lang="en-US" b="0" i="0" u="none" strike="noStrike" baseline="0" smtClean="0">
                <a:latin typeface="Segoe"/>
                <a:ea typeface="ＭＳ ゴシック"/>
              </a:rPr>
            </a:br>
            <a:r>
              <a:rPr lang="en-US" b="0" i="0" u="none" strike="noStrike" baseline="0" smtClean="0">
                <a:latin typeface="Segoe"/>
                <a:ea typeface="ＭＳ ゴシック"/>
              </a:rPr>
              <a:t>menu appears (right). </a:t>
            </a:r>
            <a:br>
              <a:rPr lang="en-US" b="0" i="0" u="none" strike="noStrike" baseline="0" smtClean="0">
                <a:latin typeface="Segoe"/>
                <a:ea typeface="ＭＳ ゴシック"/>
              </a:rPr>
            </a:br>
            <a:r>
              <a:rPr lang="en-US" b="0" i="0" u="none" strike="noStrike" baseline="0" smtClean="0">
                <a:latin typeface="Segoe"/>
                <a:ea typeface="ＭＳ ゴシック"/>
              </a:rPr>
              <a:t>This menu lets you </a:t>
            </a:r>
            <a:br>
              <a:rPr lang="en-US" b="0" i="0" u="none" strike="noStrike" baseline="0" smtClean="0">
                <a:latin typeface="Segoe"/>
                <a:ea typeface="ＭＳ ゴシック"/>
              </a:rPr>
            </a:br>
            <a:r>
              <a:rPr lang="en-US" b="0" i="0" u="none" strike="noStrike" baseline="0" smtClean="0">
                <a:latin typeface="Segoe"/>
                <a:ea typeface="ＭＳ ゴシック"/>
              </a:rPr>
              <a:t>choose the tools you </a:t>
            </a:r>
            <a:br>
              <a:rPr lang="en-US" b="0" i="0" u="none" strike="noStrike" baseline="0" smtClean="0">
                <a:latin typeface="Segoe"/>
                <a:ea typeface="ＭＳ ゴシック"/>
              </a:rPr>
            </a:br>
            <a:r>
              <a:rPr lang="en-US" b="0" i="0" u="none" strike="noStrike" baseline="0" smtClean="0">
                <a:latin typeface="Segoe"/>
                <a:ea typeface="ＭＳ ゴシック"/>
              </a:rPr>
              <a:t>want to appear on </a:t>
            </a:r>
            <a:br>
              <a:rPr lang="en-US" b="0" i="0" u="none" strike="noStrike" baseline="0" smtClean="0">
                <a:latin typeface="Segoe"/>
                <a:ea typeface="ＭＳ ゴシック"/>
              </a:rPr>
            </a:br>
            <a:r>
              <a:rPr lang="en-US" b="0" i="0" u="none" strike="noStrike" baseline="0" smtClean="0">
                <a:latin typeface="Segoe"/>
                <a:ea typeface="ＭＳ ゴシック"/>
              </a:rPr>
              <a:t>the Quick Access </a:t>
            </a:r>
            <a:br>
              <a:rPr lang="en-US" b="0" i="0" u="none" strike="noStrike" baseline="0" smtClean="0">
                <a:latin typeface="Segoe"/>
                <a:ea typeface="ＭＳ ゴシック"/>
              </a:rPr>
            </a:br>
            <a:r>
              <a:rPr lang="en-US" b="0" i="0" u="none" strike="noStrike" baseline="0" smtClean="0">
                <a:latin typeface="Segoe"/>
                <a:ea typeface="ＭＳ ゴシック"/>
              </a:rPr>
              <a:t>Toolbar.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01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981201"/>
            <a:ext cx="4445000" cy="3361670"/>
          </a:xfrm>
          <a:prstGeom prst="rect">
            <a:avLst/>
          </a:prstGeom>
        </p:spPr>
      </p:pic>
    </p:spTree>
    <p:extLst>
      <p:ext uri="{BB962C8B-B14F-4D97-AF65-F5344CB8AC3E}">
        <p14:creationId xmlns:p14="http://schemas.microsoft.com/office/powerpoint/2010/main" val="4253795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Quick Access Toolbar</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a:t>
            </a:r>
            <a:r>
              <a:rPr lang="en-US" b="1" i="0" u="none" strike="noStrike" baseline="0" smtClean="0">
                <a:latin typeface="Segoe"/>
                <a:ea typeface="ＭＳ ゴシック"/>
              </a:rPr>
              <a:t>Show Below the Ribbon</a:t>
            </a:r>
            <a:r>
              <a:rPr lang="en-US" b="0" i="0" u="none" strike="noStrike" baseline="0" smtClean="0">
                <a:latin typeface="Segoe"/>
                <a:ea typeface="ＭＳ ゴシック"/>
              </a:rPr>
              <a:t>. The toolbar moves down and appears directly beneath the Ribbon.</a:t>
            </a:r>
          </a:p>
          <a:p>
            <a:pPr lvl="1" rtl="0">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Customize Quick Access Toolbar</a:t>
            </a:r>
            <a:r>
              <a:rPr lang="en-US" b="0" i="0" u="none" strike="noStrike" baseline="0" smtClean="0">
                <a:latin typeface="Segoe"/>
                <a:ea typeface="ＭＳ ゴシック"/>
              </a:rPr>
              <a:t> button again. Click </a:t>
            </a:r>
            <a:r>
              <a:rPr lang="en-US" b="1" i="0" u="none" strike="noStrike" baseline="0" smtClean="0">
                <a:latin typeface="Segoe"/>
                <a:ea typeface="ＭＳ ゴシック"/>
              </a:rPr>
              <a:t>Show Above the Ribbon</a:t>
            </a:r>
            <a:r>
              <a:rPr lang="en-US" b="0" i="0" u="none" strike="noStrike" baseline="0" smtClean="0">
                <a:latin typeface="Segoe"/>
                <a:ea typeface="ＭＳ ゴシック"/>
              </a:rPr>
              <a:t>. The toolbar moves back to its original location.</a:t>
            </a:r>
          </a:p>
          <a:p>
            <a:pPr lvl="1">
              <a:buFont typeface="+mj-lt"/>
              <a:buAutoNum type="arabicPeriod" startAt="5"/>
            </a:pPr>
            <a:r>
              <a:rPr lang="en-US">
                <a:latin typeface="Segoe"/>
                <a:ea typeface="ＭＳ ゴシック"/>
              </a:rPr>
              <a:t>On the Home tab, </a:t>
            </a:r>
            <a:br>
              <a:rPr lang="en-US">
                <a:latin typeface="Segoe"/>
                <a:ea typeface="ＭＳ ゴシック"/>
              </a:rPr>
            </a:br>
            <a:r>
              <a:rPr lang="en-US">
                <a:latin typeface="Segoe"/>
                <a:ea typeface="ＭＳ ゴシック"/>
              </a:rPr>
              <a:t>right-click the </a:t>
            </a:r>
            <a:r>
              <a:rPr lang="en-US" b="1">
                <a:latin typeface="Segoe"/>
                <a:ea typeface="ＭＳ ゴシック"/>
              </a:rPr>
              <a:t>Bold</a:t>
            </a:r>
            <a:r>
              <a:rPr lang="en-US">
                <a:latin typeface="Segoe"/>
                <a:ea typeface="ＭＳ ゴシック"/>
              </a:rPr>
              <a:t> </a:t>
            </a:r>
            <a:br>
              <a:rPr lang="en-US">
                <a:latin typeface="Segoe"/>
                <a:ea typeface="ＭＳ ゴシック"/>
              </a:rPr>
            </a:br>
            <a:r>
              <a:rPr lang="en-US">
                <a:latin typeface="Segoe"/>
                <a:ea typeface="ＭＳ ゴシック"/>
              </a:rPr>
              <a:t>button. A shortcut </a:t>
            </a:r>
            <a:br>
              <a:rPr lang="en-US">
                <a:latin typeface="Segoe"/>
                <a:ea typeface="ＭＳ ゴシック"/>
              </a:rPr>
            </a:br>
            <a:r>
              <a:rPr lang="en-US">
                <a:latin typeface="Segoe"/>
                <a:ea typeface="ＭＳ ゴシック"/>
              </a:rPr>
              <a:t>menu appears </a:t>
            </a:r>
            <a:br>
              <a:rPr lang="en-US">
                <a:latin typeface="Segoe"/>
                <a:ea typeface="ＭＳ ゴシック"/>
              </a:rPr>
            </a:br>
            <a:r>
              <a:rPr lang="en-US">
                <a:latin typeface="Segoe"/>
                <a:ea typeface="ＭＳ ゴシック"/>
              </a:rPr>
              <a:t>(right).</a:t>
            </a:r>
          </a:p>
          <a:p>
            <a:pPr lvl="1" rtl="0">
              <a:buAutoNum type="arabicPeriod" startAt="5"/>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0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2150" y="3352800"/>
            <a:ext cx="4784650" cy="2377316"/>
          </a:xfrm>
          <a:prstGeom prst="rect">
            <a:avLst/>
          </a:prstGeom>
        </p:spPr>
      </p:pic>
    </p:spTree>
    <p:extLst>
      <p:ext uri="{BB962C8B-B14F-4D97-AF65-F5344CB8AC3E}">
        <p14:creationId xmlns:p14="http://schemas.microsoft.com/office/powerpoint/2010/main" val="4217301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Quick Access Toolbar</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Click </a:t>
            </a:r>
            <a:r>
              <a:rPr lang="en-US" b="1" i="0" u="none" strike="noStrike" baseline="0" smtClean="0">
                <a:latin typeface="Segoe"/>
                <a:ea typeface="ＭＳ ゴシック"/>
              </a:rPr>
              <a:t>Add to Quick Access Toolbar</a:t>
            </a:r>
            <a:r>
              <a:rPr lang="en-US" b="0" i="0" u="none" strike="noStrike" baseline="0" smtClean="0">
                <a:latin typeface="Segoe"/>
                <a:ea typeface="ＭＳ ゴシック"/>
              </a:rPr>
              <a:t>. A copy of the Bold button appears on the toolbar.</a:t>
            </a:r>
          </a:p>
          <a:p>
            <a:pPr lvl="1">
              <a:buFont typeface="+mj-lt"/>
              <a:buAutoNum type="arabicPeriod" startAt="9"/>
            </a:pPr>
            <a:r>
              <a:rPr lang="en-US">
                <a:latin typeface="Segoe"/>
                <a:ea typeface="ＭＳ ゴシック"/>
              </a:rPr>
              <a:t>On the Quick Access Toolbar, right-click the </a:t>
            </a:r>
            <a:r>
              <a:rPr lang="en-US" b="1">
                <a:latin typeface="Segoe"/>
                <a:ea typeface="ＭＳ ゴシック"/>
              </a:rPr>
              <a:t>Bold</a:t>
            </a:r>
            <a:r>
              <a:rPr lang="en-US">
                <a:latin typeface="Segoe"/>
                <a:ea typeface="ＭＳ ゴシック"/>
              </a:rPr>
              <a:t> button. A shortcut menu appears.</a:t>
            </a:r>
          </a:p>
          <a:p>
            <a:pPr lvl="1">
              <a:buFont typeface="+mj-lt"/>
              <a:buAutoNum type="arabicPeriod" startAt="9"/>
            </a:pPr>
            <a:r>
              <a:rPr lang="en-US">
                <a:latin typeface="Segoe"/>
                <a:ea typeface="ＭＳ ゴシック"/>
              </a:rPr>
              <a:t>Click </a:t>
            </a:r>
            <a:r>
              <a:rPr lang="en-US" b="1">
                <a:latin typeface="Segoe"/>
                <a:ea typeface="ＭＳ ゴシック"/>
              </a:rPr>
              <a:t>Remove from Quick Access Toolbar</a:t>
            </a:r>
            <a:r>
              <a:rPr lang="en-US">
                <a:latin typeface="Segoe"/>
                <a:ea typeface="ＭＳ ゴシック"/>
              </a:rPr>
              <a:t>. The copy of the Bold button is removed.</a:t>
            </a:r>
          </a:p>
          <a:p>
            <a:pPr lvl="0"/>
            <a:r>
              <a:rPr lang="en-US" b="1">
                <a:latin typeface="Segoe"/>
                <a:ea typeface="ＭＳ ゴシック"/>
              </a:rPr>
              <a:t>PAUSE</a:t>
            </a:r>
            <a:r>
              <a:rPr lang="en-US">
                <a:latin typeface="Segoe"/>
                <a:ea typeface="ＭＳ ゴシック"/>
              </a:rPr>
              <a:t>. </a:t>
            </a:r>
            <a:r>
              <a:rPr lang="en-US" b="1">
                <a:latin typeface="Segoe"/>
                <a:ea typeface="ＭＳ ゴシック"/>
              </a:rPr>
              <a:t>LEAVE</a:t>
            </a:r>
            <a:r>
              <a:rPr lang="en-US">
                <a:latin typeface="Segoe"/>
                <a:ea typeface="ＭＳ ゴシック"/>
              </a:rPr>
              <a:t> the presentation open to use in the next exercise.</a:t>
            </a:r>
          </a:p>
          <a:p>
            <a:pPr lvl="1" rtl="0">
              <a:buFont typeface="+mj-lt"/>
              <a:buAutoNum type="arabicPeriod" startAt="8"/>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2612288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KeyTips</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presentation that is still open from the previous exercise.</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Arial"/>
                <a:ea typeface="ＭＳ ゴシック"/>
              </a:rPr>
              <a:t>Alt</a:t>
            </a:r>
            <a:r>
              <a:rPr lang="en-US" b="0" i="0" u="none" strike="noStrike" baseline="0" smtClean="0">
                <a:solidFill>
                  <a:srgbClr val="000000"/>
                </a:solidFill>
                <a:latin typeface="Segoe"/>
                <a:ea typeface="ＭＳ ゴシック"/>
              </a:rPr>
              <a:t>. Letters and numbers appear on the Ribbon and the Quick Access Toolbar (below). These characters show you which keyboard keys you can press to access the tabs or the items on the Quick Access Toolbar.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7" name="Picture 6" descr="01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191000"/>
            <a:ext cx="8314267" cy="1271781"/>
          </a:xfrm>
          <a:prstGeom prst="rect">
            <a:avLst/>
          </a:prstGeom>
        </p:spPr>
      </p:pic>
    </p:spTree>
    <p:extLst>
      <p:ext uri="{BB962C8B-B14F-4D97-AF65-F5344CB8AC3E}">
        <p14:creationId xmlns:p14="http://schemas.microsoft.com/office/powerpoint/2010/main" val="3880979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KeyTips</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srgbClr val="000000"/>
                </a:solidFill>
                <a:latin typeface="Segoe"/>
                <a:ea typeface="ＭＳ ゴシック"/>
                <a:cs typeface="Segoe"/>
              </a:rPr>
              <a:t>Press </a:t>
            </a:r>
            <a:r>
              <a:rPr lang="en-US" b="1" i="0" u="none" strike="noStrike" baseline="0" smtClean="0">
                <a:solidFill>
                  <a:srgbClr val="000000"/>
                </a:solidFill>
                <a:latin typeface="Segoe"/>
                <a:ea typeface="ＭＳ ゴシック"/>
                <a:cs typeface="Segoe"/>
              </a:rPr>
              <a:t>N</a:t>
            </a:r>
            <a:r>
              <a:rPr lang="en-US" b="0" i="0" u="none" strike="noStrike" baseline="0" smtClean="0">
                <a:solidFill>
                  <a:srgbClr val="000000"/>
                </a:solidFill>
                <a:latin typeface="Segoe"/>
                <a:ea typeface="ＭＳ ゴシック"/>
                <a:cs typeface="Segoe"/>
              </a:rPr>
              <a:t> to activate the Insert tab. When the Insert tab opens, notice that a new set of letters appears. These characters show you which keys to  use to insert different kinds of objects in the current slide.</a:t>
            </a:r>
          </a:p>
          <a:p>
            <a:pPr lvl="1" rtl="0">
              <a:buAutoNum type="arabicPeriod" startAt="2"/>
            </a:pPr>
            <a:r>
              <a:rPr lang="en-US" b="0" i="0" u="none" strike="noStrike" baseline="0" smtClean="0">
                <a:solidFill>
                  <a:srgbClr val="000000"/>
                </a:solidFill>
                <a:latin typeface="Segoe"/>
                <a:ea typeface="ＭＳ ゴシック"/>
                <a:cs typeface="Segoe"/>
              </a:rPr>
              <a:t>Press</a:t>
            </a:r>
            <a:r>
              <a:rPr lang="en-US" b="1" i="0" u="none" strike="noStrike" baseline="0" smtClean="0">
                <a:solidFill>
                  <a:srgbClr val="000000"/>
                </a:solidFill>
                <a:latin typeface="Segoe"/>
                <a:ea typeface="ＭＳ ゴシック"/>
                <a:cs typeface="Segoe"/>
              </a:rPr>
              <a:t> P</a:t>
            </a:r>
            <a:r>
              <a:rPr lang="en-US" b="0" i="0" u="none" strike="noStrike" baseline="0" smtClean="0">
                <a:solidFill>
                  <a:srgbClr val="000000"/>
                </a:solidFill>
                <a:latin typeface="Segoe"/>
                <a:ea typeface="ＭＳ ゴシック"/>
                <a:cs typeface="Segoe"/>
              </a:rPr>
              <a:t> to open the Insert Picture dialog box.</a:t>
            </a:r>
          </a:p>
          <a:p>
            <a:pPr lvl="1" rtl="0">
              <a:buAutoNum type="arabicPeriod" startAt="2"/>
            </a:pPr>
            <a:r>
              <a:rPr lang="en-US" b="0" i="0" u="none" strike="noStrike" baseline="0" smtClean="0">
                <a:solidFill>
                  <a:srgbClr val="000000"/>
                </a:solidFill>
                <a:latin typeface="Segoe"/>
                <a:ea typeface="ＭＳ ゴシック"/>
                <a:cs typeface="Segoe"/>
              </a:rPr>
              <a:t>Click </a:t>
            </a:r>
            <a:r>
              <a:rPr lang="en-US" b="1" i="0" u="none" strike="noStrike" baseline="0" smtClean="0">
                <a:solidFill>
                  <a:srgbClr val="000000"/>
                </a:solidFill>
                <a:latin typeface="Segoe"/>
                <a:ea typeface="ＭＳ ゴシック"/>
                <a:cs typeface="Segoe"/>
              </a:rPr>
              <a:t>Cancel</a:t>
            </a:r>
            <a:r>
              <a:rPr lang="en-US" b="0" i="0" u="none" strike="noStrike" baseline="0" smtClean="0">
                <a:solidFill>
                  <a:srgbClr val="000000"/>
                </a:solidFill>
                <a:latin typeface="Segoe"/>
                <a:ea typeface="ＭＳ ゴシック"/>
                <a:cs typeface="Segoe"/>
              </a:rPr>
              <a:t> to close the dialog box and remove KeyTips from the display.</a:t>
            </a:r>
          </a:p>
          <a:p>
            <a:pPr lvl="0" rtl="0"/>
            <a:r>
              <a:rPr lang="en-US" b="1" i="0" u="none" strike="noStrike" baseline="0" smtClean="0">
                <a:solidFill>
                  <a:srgbClr val="000000"/>
                </a:solidFill>
                <a:latin typeface="Segoe"/>
                <a:ea typeface="ＭＳ ゴシック"/>
                <a:cs typeface="Segoe"/>
              </a:rPr>
              <a:t>PAUSE</a:t>
            </a:r>
            <a:r>
              <a:rPr lang="en-US" b="0" i="0" u="none" strike="noStrike" baseline="0" smtClean="0">
                <a:solidFill>
                  <a:srgbClr val="000000"/>
                </a:solidFill>
                <a:latin typeface="Segoe"/>
                <a:ea typeface="ＭＳ ゴシック"/>
                <a:cs typeface="Segoe"/>
              </a:rPr>
              <a:t>. </a:t>
            </a:r>
            <a:r>
              <a:rPr lang="en-US" b="1" i="0" u="none" strike="noStrike" baseline="0" smtClean="0">
                <a:solidFill>
                  <a:srgbClr val="000000"/>
                </a:solidFill>
                <a:latin typeface="Segoe"/>
                <a:ea typeface="ＭＳ ゴシック"/>
                <a:cs typeface="Segoe"/>
              </a:rPr>
              <a:t>LEAVE</a:t>
            </a:r>
            <a:r>
              <a:rPr lang="en-US" b="0" i="0" u="none" strike="noStrike" baseline="0" smtClean="0">
                <a:solidFill>
                  <a:srgbClr val="000000"/>
                </a:solidFill>
                <a:latin typeface="Segoe"/>
                <a:ea typeface="ＭＳ ゴシック"/>
                <a:cs typeface="Segoe"/>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3692023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Backstage View</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presentation you used in the previous exercise.</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File tab</a:t>
            </a:r>
            <a:r>
              <a:rPr lang="en-US" sz="2000" b="0" i="0" u="none" strike="noStrike" baseline="0" smtClean="0">
                <a:latin typeface="Segoe"/>
                <a:ea typeface="ＭＳ ゴシック"/>
              </a:rPr>
              <a:t> on the Ribbon. Backstage view opens.</a:t>
            </a:r>
          </a:p>
          <a:p>
            <a:pPr lvl="1" rtl="0"/>
            <a:r>
              <a:rPr lang="en-US" sz="2000" b="0" i="0" u="none" strike="noStrike" baseline="0" smtClean="0">
                <a:latin typeface="Segoe"/>
                <a:ea typeface="ＭＳ ゴシック"/>
              </a:rPr>
              <a:t>Click </a:t>
            </a:r>
            <a:r>
              <a:rPr lang="en-US" sz="2000" b="1" i="0" u="none" strike="noStrike" baseline="0" smtClean="0">
                <a:latin typeface="Segoe"/>
                <a:ea typeface="ＭＳ ゴシック"/>
              </a:rPr>
              <a:t>Share</a:t>
            </a:r>
            <a:r>
              <a:rPr lang="en-US" sz="2000" b="0" i="0" u="none" strike="noStrike" baseline="0" smtClean="0">
                <a:latin typeface="Segoe"/>
                <a:ea typeface="ＭＳ ゴシック"/>
              </a:rPr>
              <a:t>. Four </a:t>
            </a:r>
            <a:br>
              <a:rPr lang="en-US" sz="2000" b="0" i="0" u="none" strike="noStrike" baseline="0" smtClean="0">
                <a:latin typeface="Segoe"/>
                <a:ea typeface="ＭＳ ゴシック"/>
              </a:rPr>
            </a:br>
            <a:r>
              <a:rPr lang="en-US" sz="2000" b="0" i="0" u="none" strike="noStrike" baseline="0" smtClean="0">
                <a:latin typeface="Segoe"/>
                <a:ea typeface="ＭＳ ゴシック"/>
              </a:rPr>
              <a:t>options appear: </a:t>
            </a:r>
            <a:br>
              <a:rPr lang="en-US" sz="2000" b="0" i="0" u="none" strike="noStrike" baseline="0" smtClean="0">
                <a:latin typeface="Segoe"/>
                <a:ea typeface="ＭＳ ゴシック"/>
              </a:rPr>
            </a:br>
            <a:r>
              <a:rPr lang="en-US" sz="2000" b="0" i="0" u="none" strike="noStrike" baseline="0" smtClean="0">
                <a:latin typeface="Segoe"/>
                <a:ea typeface="ＭＳ ゴシック"/>
              </a:rPr>
              <a:t>Invite People, Email, </a:t>
            </a:r>
            <a:br>
              <a:rPr lang="en-US" sz="2000" b="0" i="0" u="none" strike="noStrike" baseline="0" smtClean="0">
                <a:latin typeface="Segoe"/>
                <a:ea typeface="ＭＳ ゴシック"/>
              </a:rPr>
            </a:br>
            <a:r>
              <a:rPr lang="en-US" sz="2000" b="0" i="0" u="none" strike="noStrike" baseline="0" smtClean="0">
                <a:latin typeface="Segoe"/>
                <a:ea typeface="ＭＳ ゴシック"/>
              </a:rPr>
              <a:t>Present Online, and </a:t>
            </a:r>
            <a:br>
              <a:rPr lang="en-US" sz="2000" b="0" i="0" u="none" strike="noStrike" baseline="0" smtClean="0">
                <a:latin typeface="Segoe"/>
                <a:ea typeface="ＭＳ ゴシック"/>
              </a:rPr>
            </a:br>
            <a:r>
              <a:rPr lang="en-US" sz="2000" b="0" i="0" u="none" strike="noStrike" baseline="0" smtClean="0">
                <a:latin typeface="Segoe"/>
                <a:ea typeface="ＭＳ ゴシック"/>
              </a:rPr>
              <a:t>Publish Slides.</a:t>
            </a:r>
          </a:p>
          <a:p>
            <a:pPr lvl="1" rtl="0"/>
            <a:r>
              <a:rPr lang="en-US" sz="2000" b="0" i="0" u="none" strike="noStrike" baseline="0" smtClean="0">
                <a:latin typeface="Segoe"/>
                <a:ea typeface="ＭＳ ゴシック"/>
              </a:rPr>
              <a:t>Click </a:t>
            </a:r>
            <a:r>
              <a:rPr lang="en-US" sz="2000" b="1" i="0" u="none" strike="noStrike" baseline="0" smtClean="0">
                <a:latin typeface="Segoe"/>
                <a:ea typeface="ＭＳ ゴシック"/>
              </a:rPr>
              <a:t>Email</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Buttons appear on </a:t>
            </a:r>
            <a:br>
              <a:rPr lang="en-US" sz="2000" b="0" i="0" u="none" strike="noStrike" baseline="0" smtClean="0">
                <a:latin typeface="Segoe"/>
                <a:ea typeface="ＭＳ ゴシック"/>
              </a:rPr>
            </a:br>
            <a:r>
              <a:rPr lang="en-US" sz="2000" b="0" i="0" u="none" strike="noStrike" baseline="0" smtClean="0">
                <a:latin typeface="Segoe"/>
                <a:ea typeface="ＭＳ ゴシック"/>
              </a:rPr>
              <a:t>the right pane for </a:t>
            </a:r>
            <a:br>
              <a:rPr lang="en-US" sz="2000" b="0" i="0" u="none" strike="noStrike" baseline="0" smtClean="0">
                <a:latin typeface="Segoe"/>
                <a:ea typeface="ＭＳ ゴシック"/>
              </a:rPr>
            </a:br>
            <a:r>
              <a:rPr lang="en-US" sz="2000" b="0" i="0" u="none" strike="noStrike" baseline="0" smtClean="0">
                <a:latin typeface="Segoe"/>
                <a:ea typeface="ＭＳ ゴシック"/>
              </a:rPr>
              <a:t>sending various </a:t>
            </a:r>
            <a:br>
              <a:rPr lang="en-US" sz="2000" b="0" i="0" u="none" strike="noStrike" baseline="0" smtClean="0">
                <a:latin typeface="Segoe"/>
                <a:ea typeface="ＭＳ ゴシック"/>
              </a:rPr>
            </a:br>
            <a:r>
              <a:rPr lang="en-US" sz="2000" b="0" i="0" u="none" strike="noStrike" baseline="0" smtClean="0">
                <a:latin typeface="Segoe"/>
                <a:ea typeface="ＭＳ ゴシック"/>
              </a:rPr>
              <a:t>email versions </a:t>
            </a:r>
            <a:br>
              <a:rPr lang="en-US" sz="2000" b="0" i="0" u="none" strike="noStrike" baseline="0" smtClean="0">
                <a:latin typeface="Segoe"/>
                <a:ea typeface="ＭＳ ゴシック"/>
              </a:rPr>
            </a:br>
            <a:r>
              <a:rPr lang="en-US" sz="2000"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01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362200"/>
            <a:ext cx="4890293" cy="3699933"/>
          </a:xfrm>
          <a:prstGeom prst="rect">
            <a:avLst/>
          </a:prstGeom>
        </p:spPr>
      </p:pic>
    </p:spTree>
    <p:extLst>
      <p:ext uri="{BB962C8B-B14F-4D97-AF65-F5344CB8AC3E}">
        <p14:creationId xmlns:p14="http://schemas.microsoft.com/office/powerpoint/2010/main" val="2766245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0100.png"/>
          <p:cNvPicPr>
            <a:picLocks noChangeAspect="1"/>
          </p:cNvPicPr>
          <p:nvPr/>
        </p:nvPicPr>
        <p:blipFill rotWithShape="1">
          <a:blip r:embed="rId2">
            <a:extLst>
              <a:ext uri="{28A0092B-C50C-407E-A947-70E740481C1C}">
                <a14:useLocalDpi xmlns:a14="http://schemas.microsoft.com/office/drawing/2010/main" val="0"/>
              </a:ext>
            </a:extLst>
          </a:blip>
          <a:srcRect r="11574"/>
          <a:stretch/>
        </p:blipFill>
        <p:spPr>
          <a:xfrm>
            <a:off x="533400" y="1524000"/>
            <a:ext cx="8085667" cy="2239188"/>
          </a:xfrm>
          <a:prstGeom prst="rect">
            <a:avLst/>
          </a:prstGeom>
        </p:spPr>
      </p:pic>
    </p:spTree>
    <p:extLst>
      <p:ext uri="{BB962C8B-B14F-4D97-AF65-F5344CB8AC3E}">
        <p14:creationId xmlns:p14="http://schemas.microsoft.com/office/powerpoint/2010/main" val="40358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Backstage View</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Export</a:t>
            </a:r>
            <a:r>
              <a:rPr lang="en-US" b="0" i="0" u="none" strike="noStrike" baseline="0" smtClean="0">
                <a:latin typeface="Segoe"/>
                <a:ea typeface="ＭＳ ゴシック"/>
              </a:rPr>
              <a:t> on the </a:t>
            </a:r>
            <a:br>
              <a:rPr lang="en-US" b="0" i="0" u="none" strike="noStrike" baseline="0" smtClean="0">
                <a:latin typeface="Segoe"/>
                <a:ea typeface="ＭＳ ゴシック"/>
              </a:rPr>
            </a:br>
            <a:r>
              <a:rPr lang="en-US" b="0" i="0" u="none" strike="noStrike" baseline="0" smtClean="0">
                <a:latin typeface="Segoe"/>
                <a:ea typeface="ＭＳ ゴシック"/>
              </a:rPr>
              <a:t>left pane. A list of </a:t>
            </a:r>
            <a:br>
              <a:rPr lang="en-US" b="0" i="0" u="none" strike="noStrike" baseline="0" smtClean="0">
                <a:latin typeface="Segoe"/>
                <a:ea typeface="ＭＳ ゴシック"/>
              </a:rPr>
            </a:br>
            <a:r>
              <a:rPr lang="en-US" b="0" i="0" u="none" strike="noStrike" baseline="0" smtClean="0">
                <a:latin typeface="Segoe"/>
                <a:ea typeface="ＭＳ ゴシック"/>
              </a:rPr>
              <a:t>export-related </a:t>
            </a:r>
            <a:br>
              <a:rPr lang="en-US" b="0" i="0" u="none" strike="noStrike" baseline="0" smtClean="0">
                <a:latin typeface="Segoe"/>
                <a:ea typeface="ＭＳ ゴシック"/>
              </a:rPr>
            </a:br>
            <a:r>
              <a:rPr lang="en-US" b="0" i="0" u="none" strike="noStrike" baseline="0" smtClean="0">
                <a:latin typeface="Segoe"/>
                <a:ea typeface="ＭＳ ゴシック"/>
              </a:rPr>
              <a:t>activities appears.</a:t>
            </a:r>
          </a:p>
          <a:p>
            <a:pPr lvl="1" rtl="0">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Create a </a:t>
            </a:r>
            <a:br>
              <a:rPr lang="en-US" b="1" i="0" u="none" strike="noStrike" baseline="0" smtClean="0">
                <a:latin typeface="Segoe"/>
                <a:ea typeface="ＭＳ ゴシック"/>
              </a:rPr>
            </a:br>
            <a:r>
              <a:rPr lang="en-US" b="1" i="0" u="none" strike="noStrike" baseline="0" smtClean="0">
                <a:latin typeface="Segoe"/>
                <a:ea typeface="ＭＳ ゴシック"/>
              </a:rPr>
              <a:t>Video</a:t>
            </a:r>
            <a:r>
              <a:rPr lang="en-US" b="0" i="0" u="none" strike="noStrike" baseline="0" smtClean="0">
                <a:latin typeface="Segoe"/>
                <a:ea typeface="ＭＳ ゴシック"/>
              </a:rPr>
              <a:t>. Options and </a:t>
            </a:r>
            <a:br>
              <a:rPr lang="en-US" b="0" i="0" u="none" strike="noStrike" baseline="0" smtClean="0">
                <a:latin typeface="Segoe"/>
                <a:ea typeface="ＭＳ ゴシック"/>
              </a:rPr>
            </a:br>
            <a:r>
              <a:rPr lang="en-US" b="0" i="0" u="none" strike="noStrike" baseline="0" smtClean="0">
                <a:latin typeface="Segoe"/>
                <a:ea typeface="ＭＳ ゴシック"/>
              </a:rPr>
              <a:t>commands for </a:t>
            </a:r>
            <a:br>
              <a:rPr lang="en-US" b="0" i="0" u="none" strike="noStrike" baseline="0" smtClean="0">
                <a:latin typeface="Segoe"/>
                <a:ea typeface="ＭＳ ゴシック"/>
              </a:rPr>
            </a:br>
            <a:r>
              <a:rPr lang="en-US" b="0" i="0" u="none" strike="noStrike" baseline="0" smtClean="0">
                <a:latin typeface="Segoe"/>
                <a:ea typeface="ＭＳ ゴシック"/>
              </a:rPr>
              <a:t>completing that </a:t>
            </a:r>
            <a:br>
              <a:rPr lang="en-US" b="0" i="0" u="none" strike="noStrike" baseline="0" smtClean="0">
                <a:latin typeface="Segoe"/>
                <a:ea typeface="ＭＳ ゴシック"/>
              </a:rPr>
            </a:br>
            <a:r>
              <a:rPr lang="en-US" b="0" i="0" u="none" strike="noStrike" baseline="0" smtClean="0">
                <a:latin typeface="Segoe"/>
                <a:ea typeface="ＭＳ ゴシック"/>
              </a:rPr>
              <a:t>activity appear at </a:t>
            </a:r>
            <a:br>
              <a:rPr lang="en-US" b="0" i="0" u="none" strike="noStrike" baseline="0" smtClean="0">
                <a:latin typeface="Segoe"/>
                <a:ea typeface="ＭＳ ゴシック"/>
              </a:rPr>
            </a:br>
            <a:r>
              <a:rPr lang="en-US" b="0" i="0" u="none" strike="noStrike" baseline="0" smtClean="0">
                <a:latin typeface="Segoe"/>
                <a:ea typeface="ＭＳ ゴシック"/>
              </a:rPr>
              <a:t>the right (right).</a:t>
            </a:r>
          </a:p>
          <a:p>
            <a:pPr lvl="1" rtl="0">
              <a:buAutoNum type="arabicPeriod" startAt="4"/>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01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600200"/>
            <a:ext cx="4546600" cy="3394418"/>
          </a:xfrm>
          <a:prstGeom prst="rect">
            <a:avLst/>
          </a:prstGeom>
        </p:spPr>
      </p:pic>
    </p:spTree>
    <p:extLst>
      <p:ext uri="{BB962C8B-B14F-4D97-AF65-F5344CB8AC3E}">
        <p14:creationId xmlns:p14="http://schemas.microsoft.com/office/powerpoint/2010/main" val="2191983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Backstage View</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cs typeface="Segoe"/>
              </a:rPr>
              <a:t>Click </a:t>
            </a:r>
            <a:r>
              <a:rPr lang="en-US" b="1" i="0" u="none" strike="noStrike" baseline="0" smtClean="0">
                <a:latin typeface="Segoe"/>
                <a:ea typeface="ＭＳ ゴシック"/>
                <a:cs typeface="Segoe"/>
              </a:rPr>
              <a:t>Open </a:t>
            </a:r>
            <a:r>
              <a:rPr lang="en-US" b="0" i="0" u="none" strike="noStrike" baseline="0" smtClean="0">
                <a:latin typeface="Segoe"/>
                <a:ea typeface="ＭＳ ゴシック"/>
                <a:cs typeface="Segoe"/>
              </a:rPr>
              <a:t>in the left pane. A list of activities related to opening files appears. Recent Presentations is selected in the center pane, and a list of recently open files appears in the right pane.</a:t>
            </a:r>
          </a:p>
          <a:p>
            <a:pPr lvl="1" rtl="0">
              <a:buAutoNum type="arabicPeriod" startAt="6"/>
            </a:pPr>
            <a:r>
              <a:rPr lang="en-US" b="0" i="0" u="none" strike="noStrike" baseline="0" smtClean="0">
                <a:latin typeface="Segoe"/>
                <a:ea typeface="ＭＳ ゴシック"/>
                <a:cs typeface="Segoe"/>
              </a:rPr>
              <a:t>Click </a:t>
            </a:r>
            <a:r>
              <a:rPr lang="en-US" b="1" i="0" u="none" strike="noStrike" baseline="0" smtClean="0">
                <a:latin typeface="Segoe"/>
                <a:ea typeface="ＭＳ ゴシック"/>
                <a:cs typeface="Segoe"/>
              </a:rPr>
              <a:t>New</a:t>
            </a:r>
            <a:r>
              <a:rPr lang="en-US" b="0" i="0" u="none" strike="noStrike" baseline="0" smtClean="0">
                <a:latin typeface="Segoe"/>
                <a:ea typeface="ＭＳ ゴシック"/>
                <a:cs typeface="Segoe"/>
              </a:rPr>
              <a:t>. A list of templates appears.</a:t>
            </a:r>
          </a:p>
          <a:p>
            <a:pPr lvl="1" rtl="0">
              <a:buAutoNum type="arabicPeriod" startAt="6"/>
            </a:pPr>
            <a:r>
              <a:rPr lang="en-US" b="0" i="0" u="none" strike="noStrike" baseline="0" smtClean="0">
                <a:latin typeface="Segoe"/>
                <a:ea typeface="ＭＳ ゴシック"/>
                <a:cs typeface="Segoe"/>
              </a:rPr>
              <a:t>Click the </a:t>
            </a:r>
            <a:r>
              <a:rPr lang="en-US" b="1" i="0" u="none" strike="noStrike" baseline="0" smtClean="0">
                <a:latin typeface="Segoe"/>
                <a:ea typeface="ＭＳ ゴシック"/>
                <a:cs typeface="Segoe"/>
              </a:rPr>
              <a:t>Back</a:t>
            </a:r>
            <a:r>
              <a:rPr lang="en-US" b="0" i="0" u="none" strike="noStrike" baseline="0" smtClean="0">
                <a:latin typeface="Segoe"/>
                <a:ea typeface="ＭＳ ゴシック"/>
                <a:cs typeface="Segoe"/>
              </a:rPr>
              <a:t> arrow button in the upper left corner to leave Backstage view.</a:t>
            </a:r>
          </a:p>
          <a:p>
            <a:pPr lvl="2" rtl="0"/>
            <a:r>
              <a:rPr lang="en-US" sz="2200" b="1" i="0" u="none" strike="noStrike" baseline="0" smtClean="0">
                <a:latin typeface="Segoe"/>
                <a:ea typeface="ＭＳ ゴシック"/>
                <a:cs typeface="Segoe"/>
              </a:rPr>
              <a:t>PAUSE</a:t>
            </a:r>
            <a:r>
              <a:rPr lang="en-US" sz="2200" b="0" i="0" u="none" strike="noStrike" baseline="0" smtClean="0">
                <a:latin typeface="Segoe"/>
                <a:ea typeface="ＭＳ ゴシック"/>
                <a:cs typeface="Segoe"/>
              </a:rPr>
              <a:t>. </a:t>
            </a:r>
            <a:r>
              <a:rPr lang="en-US" sz="2200" b="1" i="0" u="none" strike="noStrike" baseline="0" smtClean="0">
                <a:latin typeface="Segoe"/>
                <a:ea typeface="ＭＳ ゴシック"/>
                <a:cs typeface="Segoe"/>
              </a:rPr>
              <a:t>LEAVE</a:t>
            </a:r>
            <a:r>
              <a:rPr lang="en-US" sz="2200" b="0" i="0" u="none" strike="noStrike" baseline="0" smtClean="0">
                <a:latin typeface="Segoe"/>
                <a:ea typeface="ＭＳ ゴシック"/>
                <a:cs typeface="Segoe"/>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380930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Help System</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is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Microsoft Office </a:t>
            </a:r>
            <a:br>
              <a:rPr lang="en-US" b="1" i="0" u="none" strike="noStrike" baseline="0" smtClean="0">
                <a:latin typeface="Segoe"/>
                <a:ea typeface="ＭＳ ゴシック"/>
              </a:rPr>
            </a:br>
            <a:r>
              <a:rPr lang="en-US" b="1" i="0" u="none" strike="noStrike" baseline="0" smtClean="0">
                <a:latin typeface="Segoe"/>
                <a:ea typeface="ＭＳ ゴシック"/>
              </a:rPr>
              <a:t>PowerPoint Help</a:t>
            </a:r>
            <a:r>
              <a:rPr lang="en-US" b="0" i="0" u="none" strike="noStrike" baseline="0" smtClean="0">
                <a:latin typeface="Segoe"/>
                <a:ea typeface="ＭＳ ゴシック"/>
              </a:rPr>
              <a:t> button </a:t>
            </a:r>
            <a:br>
              <a:rPr lang="en-US" b="0" i="0" u="none" strike="noStrike" baseline="0" smtClean="0">
                <a:latin typeface="Segoe"/>
                <a:ea typeface="ＭＳ ゴシック"/>
              </a:rPr>
            </a:br>
            <a:r>
              <a:rPr lang="en-US" b="0" i="0" u="none" strike="noStrike" baseline="0" smtClean="0">
                <a:latin typeface="Segoe"/>
                <a:ea typeface="ＭＳ ゴシック"/>
              </a:rPr>
              <a:t>in the upper right corner of </a:t>
            </a:r>
            <a:br>
              <a:rPr lang="en-US" b="0" i="0" u="none" strike="noStrike" baseline="0" smtClean="0">
                <a:latin typeface="Segoe"/>
                <a:ea typeface="ＭＳ ゴシック"/>
              </a:rPr>
            </a:br>
            <a:r>
              <a:rPr lang="en-US" b="0" i="0" u="none" strike="noStrike" baseline="0" smtClean="0">
                <a:latin typeface="Segoe"/>
                <a:ea typeface="ＭＳ ゴシック"/>
              </a:rPr>
              <a:t>the PowerPoint window. The </a:t>
            </a:r>
            <a:br>
              <a:rPr lang="en-US" b="0" i="0" u="none" strike="noStrike" baseline="0" smtClean="0">
                <a:latin typeface="Segoe"/>
                <a:ea typeface="ＭＳ ゴシック"/>
              </a:rPr>
            </a:br>
            <a:r>
              <a:rPr lang="en-US" b="0" i="0" u="none" strike="noStrike" baseline="0" smtClean="0">
                <a:latin typeface="Segoe"/>
                <a:ea typeface="ＭＳ ゴシック"/>
              </a:rPr>
              <a:t>PowerPoint Help window appears </a:t>
            </a:r>
            <a:br>
              <a:rPr lang="en-US" b="0" i="0" u="none" strike="noStrike" baseline="0" smtClean="0">
                <a:latin typeface="Segoe"/>
                <a:ea typeface="ＭＳ ゴシック"/>
              </a:rPr>
            </a:br>
            <a:r>
              <a:rPr lang="en-US"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pic>
        <p:nvPicPr>
          <p:cNvPr id="7" name="Picture 6" descr="hel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2349500"/>
            <a:ext cx="308919" cy="317500"/>
          </a:xfrm>
          <a:prstGeom prst="rect">
            <a:avLst/>
          </a:prstGeom>
        </p:spPr>
      </p:pic>
      <p:pic>
        <p:nvPicPr>
          <p:cNvPr id="8" name="Picture 7" descr="01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981200"/>
            <a:ext cx="2709912" cy="3767667"/>
          </a:xfrm>
          <a:prstGeom prst="rect">
            <a:avLst/>
          </a:prstGeom>
        </p:spPr>
      </p:pic>
    </p:spTree>
    <p:extLst>
      <p:ext uri="{BB962C8B-B14F-4D97-AF65-F5344CB8AC3E}">
        <p14:creationId xmlns:p14="http://schemas.microsoft.com/office/powerpoint/2010/main" val="900092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Help System</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Search</a:t>
            </a:r>
            <a:r>
              <a:rPr lang="en-US" b="0" i="0" u="none" strike="noStrike" baseline="0" smtClean="0">
                <a:latin typeface="Segoe"/>
                <a:ea typeface="ＭＳ ゴシック"/>
              </a:rPr>
              <a:t> box, type </a:t>
            </a:r>
            <a:br>
              <a:rPr lang="en-US" b="0" i="0" u="none" strike="noStrike" baseline="0" smtClean="0">
                <a:latin typeface="Segoe"/>
                <a:ea typeface="ＭＳ ゴシック"/>
              </a:rPr>
            </a:br>
            <a:r>
              <a:rPr lang="en-US" b="1" i="0" u="none" strike="noStrike" baseline="0" smtClean="0">
                <a:latin typeface="Segoe"/>
                <a:ea typeface="ＭＳ ゴシック"/>
              </a:rPr>
              <a:t>Ribbon</a:t>
            </a:r>
            <a:r>
              <a:rPr lang="en-US" b="0" i="0" u="none" strike="noStrike" baseline="0" smtClean="0">
                <a:latin typeface="Segoe"/>
                <a:ea typeface="ＭＳ ゴシック"/>
              </a:rPr>
              <a:t>, and then click the </a:t>
            </a:r>
            <a:br>
              <a:rPr lang="en-US" b="0" i="0" u="none" strike="noStrike" baseline="0" smtClean="0">
                <a:latin typeface="Segoe"/>
                <a:ea typeface="ＭＳ ゴシック"/>
              </a:rPr>
            </a:br>
            <a:r>
              <a:rPr lang="en-US" b="1" i="0" u="none" strike="noStrike" baseline="0" smtClean="0">
                <a:latin typeface="Segoe"/>
                <a:ea typeface="ＭＳ ゴシック"/>
              </a:rPr>
              <a:t>Search</a:t>
            </a:r>
            <a:r>
              <a:rPr lang="en-US" b="0" i="0" u="none" strike="noStrike" baseline="0" smtClean="0">
                <a:latin typeface="Segoe"/>
                <a:ea typeface="ＭＳ ゴシック"/>
              </a:rPr>
              <a:t> button or press </a:t>
            </a:r>
            <a:r>
              <a:rPr lang="en-US" b="1" i="0" u="none" strike="noStrike" baseline="0" smtClean="0">
                <a:latin typeface="Segoe"/>
                <a:ea typeface="ＭＳ ゴシック"/>
              </a:rPr>
              <a:t>Enter</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A list of help topics appears </a:t>
            </a:r>
            <a:br>
              <a:rPr lang="en-US" b="0" i="0" u="none" strike="noStrike" baseline="0" smtClean="0">
                <a:latin typeface="Segoe"/>
                <a:ea typeface="ＭＳ ゴシック"/>
              </a:rPr>
            </a:br>
            <a:r>
              <a:rPr lang="en-US" b="0" i="0" u="none" strike="noStrike" baseline="0" smtClean="0">
                <a:latin typeface="Segoe"/>
                <a:ea typeface="ＭＳ ゴシック"/>
              </a:rPr>
              <a:t>(right).</a:t>
            </a:r>
          </a:p>
          <a:p>
            <a:pPr lvl="1">
              <a:buFont typeface="+mj-lt"/>
              <a:buAutoNum type="arabicPeriod" startAt="3"/>
            </a:pPr>
            <a:r>
              <a:rPr lang="en-US">
                <a:latin typeface="Segoe"/>
                <a:ea typeface="ＭＳ ゴシック"/>
              </a:rPr>
              <a:t>Click the </a:t>
            </a:r>
            <a:r>
              <a:rPr lang="en-US" b="1">
                <a:latin typeface="Segoe"/>
                <a:ea typeface="ＭＳ ゴシック"/>
              </a:rPr>
              <a:t>Home button     </a:t>
            </a:r>
            <a:r>
              <a:rPr lang="en-US">
                <a:latin typeface="Segoe"/>
                <a:ea typeface="ＭＳ ゴシック"/>
              </a:rPr>
              <a:t> in the </a:t>
            </a:r>
            <a:br>
              <a:rPr lang="en-US">
                <a:latin typeface="Segoe"/>
                <a:ea typeface="ＭＳ ゴシック"/>
              </a:rPr>
            </a:br>
            <a:r>
              <a:rPr lang="en-US">
                <a:latin typeface="Segoe"/>
                <a:ea typeface="ＭＳ ゴシック"/>
              </a:rPr>
              <a:t>PowerPoint Help window. The </a:t>
            </a:r>
            <a:br>
              <a:rPr lang="en-US">
                <a:latin typeface="Segoe"/>
                <a:ea typeface="ＭＳ ゴシック"/>
              </a:rPr>
            </a:br>
            <a:r>
              <a:rPr lang="en-US">
                <a:latin typeface="Segoe"/>
                <a:ea typeface="ＭＳ ゴシック"/>
              </a:rPr>
              <a:t>main Help topics reappear.</a:t>
            </a:r>
          </a:p>
          <a:p>
            <a:pPr lvl="1">
              <a:buAutoNum type="arabicPeriod" startAt="3"/>
            </a:pPr>
            <a:r>
              <a:rPr lang="en-US">
                <a:latin typeface="Segoe"/>
                <a:ea typeface="ＭＳ ゴシック"/>
              </a:rPr>
              <a:t>Click </a:t>
            </a:r>
            <a:r>
              <a:rPr lang="en-US" b="1">
                <a:latin typeface="Segoe"/>
                <a:ea typeface="ＭＳ ゴシック"/>
              </a:rPr>
              <a:t>Learn PowerPoint Basics</a:t>
            </a:r>
            <a:r>
              <a:rPr lang="en-US">
                <a:latin typeface="Segoe"/>
                <a:ea typeface="ＭＳ ゴシック"/>
              </a:rPr>
              <a:t>. </a:t>
            </a:r>
            <a:br>
              <a:rPr lang="en-US">
                <a:latin typeface="Segoe"/>
                <a:ea typeface="ＭＳ ゴシック"/>
              </a:rPr>
            </a:br>
            <a:r>
              <a:rPr lang="en-US">
                <a:latin typeface="Segoe"/>
                <a:ea typeface="ＭＳ ゴシック"/>
              </a:rPr>
              <a:t>The corresponding article </a:t>
            </a:r>
            <a:br>
              <a:rPr lang="en-US">
                <a:latin typeface="Segoe"/>
                <a:ea typeface="ＭＳ ゴシック"/>
              </a:rPr>
            </a:br>
            <a:r>
              <a:rPr lang="en-US">
                <a:latin typeface="Segoe"/>
                <a:ea typeface="ＭＳ ゴシック"/>
              </a:rPr>
              <a:t>appears. Read the article if you </a:t>
            </a:r>
            <a:br>
              <a:rPr lang="en-US">
                <a:latin typeface="Segoe"/>
                <a:ea typeface="ＭＳ ゴシック"/>
              </a:rPr>
            </a:br>
            <a:r>
              <a:rPr lang="en-US">
                <a:latin typeface="Segoe"/>
                <a:ea typeface="ＭＳ ゴシック"/>
              </a:rPr>
              <a:t>wish.</a:t>
            </a:r>
          </a:p>
          <a:p>
            <a:pPr lvl="1" rtl="0">
              <a:buFont typeface="+mj-lt"/>
              <a:buAutoNum type="arabicPeriod" startAt="2"/>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01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600200"/>
            <a:ext cx="2962796" cy="4123267"/>
          </a:xfrm>
          <a:prstGeom prst="rect">
            <a:avLst/>
          </a:prstGeom>
        </p:spPr>
      </p:pic>
      <p:pic>
        <p:nvPicPr>
          <p:cNvPr id="8" name="Picture 7" descr="ho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867" y="3352800"/>
            <a:ext cx="397933" cy="364772"/>
          </a:xfrm>
          <a:prstGeom prst="rect">
            <a:avLst/>
          </a:prstGeom>
        </p:spPr>
      </p:pic>
    </p:spTree>
    <p:extLst>
      <p:ext uri="{BB962C8B-B14F-4D97-AF65-F5344CB8AC3E}">
        <p14:creationId xmlns:p14="http://schemas.microsoft.com/office/powerpoint/2010/main" val="1044213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Help System</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Back</a:t>
            </a:r>
            <a:r>
              <a:rPr lang="en-US" b="0" i="0" u="none" strike="noStrike" baseline="0" smtClean="0">
                <a:latin typeface="Segoe"/>
                <a:ea typeface="ＭＳ ゴシック"/>
              </a:rPr>
              <a:t> button. </a:t>
            </a:r>
            <a:r>
              <a:rPr lang="en-US" b="1" i="0" u="none" strike="noStrike" baseline="0" smtClean="0">
                <a:latin typeface="Segoe"/>
                <a:ea typeface="ＭＳ ゴシック"/>
              </a:rPr>
              <a:t>    </a:t>
            </a:r>
            <a:r>
              <a:rPr lang="en-US" b="0" i="0" u="none" strike="noStrike" baseline="0" smtClean="0">
                <a:latin typeface="Segoe"/>
                <a:ea typeface="ＭＳ ゴシック"/>
              </a:rPr>
              <a:t> The main PowerPoint Help window reappears.</a:t>
            </a:r>
          </a:p>
          <a:p>
            <a:pPr lvl="1" rtl="0">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Use Large Text</a:t>
            </a:r>
            <a:r>
              <a:rPr lang="en-US" b="0" i="0" u="none" strike="noStrike" baseline="0" smtClean="0">
                <a:latin typeface="Segoe"/>
                <a:ea typeface="ＭＳ ゴシック"/>
              </a:rPr>
              <a:t> button.       The text in the PowerPoint Help window becomes larger.</a:t>
            </a:r>
          </a:p>
          <a:p>
            <a:pPr lvl="1" rtl="0">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Use Large Text</a:t>
            </a:r>
            <a:r>
              <a:rPr lang="en-US" b="0" i="0" u="none" strike="noStrike" baseline="0" smtClean="0">
                <a:latin typeface="Segoe"/>
                <a:ea typeface="ＭＳ ゴシック"/>
              </a:rPr>
              <a:t> button again. The text becomes smaller again.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b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00200"/>
            <a:ext cx="406400" cy="415431"/>
          </a:xfrm>
          <a:prstGeom prst="rect">
            <a:avLst/>
          </a:prstGeom>
        </p:spPr>
      </p:pic>
      <p:pic>
        <p:nvPicPr>
          <p:cNvPr id="8" name="Picture 7" descr="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269787"/>
            <a:ext cx="381000" cy="397213"/>
          </a:xfrm>
          <a:prstGeom prst="rect">
            <a:avLst/>
          </a:prstGeom>
        </p:spPr>
      </p:pic>
    </p:spTree>
    <p:extLst>
      <p:ext uri="{BB962C8B-B14F-4D97-AF65-F5344CB8AC3E}">
        <p14:creationId xmlns:p14="http://schemas.microsoft.com/office/powerpoint/2010/main" val="27773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Help System</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Click </a:t>
            </a:r>
            <a:r>
              <a:rPr lang="en-US" b="1" i="0" u="none" strike="noStrike" baseline="0" smtClean="0">
                <a:latin typeface="Segoe"/>
                <a:ea typeface="ＭＳ ゴシック"/>
              </a:rPr>
              <a:t>See What’s New</a:t>
            </a:r>
            <a:r>
              <a:rPr lang="en-US" b="0" i="0" u="none" strike="noStrike" baseline="0" smtClean="0">
                <a:latin typeface="Segoe"/>
                <a:ea typeface="ＭＳ ゴシック"/>
              </a:rPr>
              <a:t>. The help </a:t>
            </a:r>
            <a:br>
              <a:rPr lang="en-US" b="0" i="0" u="none" strike="noStrike" baseline="0" smtClean="0">
                <a:latin typeface="Segoe"/>
                <a:ea typeface="ＭＳ ゴシック"/>
              </a:rPr>
            </a:br>
            <a:r>
              <a:rPr lang="en-US" b="0" i="0" u="none" strike="noStrike" baseline="0" smtClean="0">
                <a:latin typeface="Segoe"/>
                <a:ea typeface="ＭＳ ゴシック"/>
              </a:rPr>
              <a:t>topic appears in the window (right). </a:t>
            </a:r>
            <a:br>
              <a:rPr lang="en-US" b="0" i="0" u="none" strike="noStrike" baseline="0" smtClean="0">
                <a:latin typeface="Segoe"/>
                <a:ea typeface="ＭＳ ゴシック"/>
              </a:rPr>
            </a:br>
            <a:r>
              <a:rPr lang="en-US" b="0" i="0" u="none" strike="noStrike" baseline="0" smtClean="0">
                <a:latin typeface="Segoe"/>
                <a:ea typeface="ＭＳ ゴシック"/>
              </a:rPr>
              <a:t>This help topic contains a video </a:t>
            </a:r>
            <a:br>
              <a:rPr lang="en-US" b="0" i="0" u="none" strike="noStrike" baseline="0" smtClean="0">
                <a:latin typeface="Segoe"/>
                <a:ea typeface="ＭＳ ゴシック"/>
              </a:rPr>
            </a:br>
            <a:r>
              <a:rPr lang="en-US" b="0" i="0" u="none" strike="noStrike" baseline="0" smtClean="0">
                <a:latin typeface="Segoe"/>
                <a:ea typeface="ＭＳ ゴシック"/>
              </a:rPr>
              <a:t>clip, which you can click to watch </a:t>
            </a:r>
            <a:br>
              <a:rPr lang="en-US" b="0" i="0" u="none" strike="noStrike" baseline="0" smtClean="0">
                <a:latin typeface="Segoe"/>
                <a:ea typeface="ＭＳ ゴシック"/>
              </a:rPr>
            </a:br>
            <a:r>
              <a:rPr lang="en-US" b="0" i="0" u="none" strike="noStrike" baseline="0" smtClean="0">
                <a:latin typeface="Segoe"/>
                <a:ea typeface="ＭＳ ゴシック"/>
              </a:rPr>
              <a:t>if you like. If you do so, a new </a:t>
            </a:r>
            <a:br>
              <a:rPr lang="en-US" b="0" i="0" u="none" strike="noStrike" baseline="0" smtClean="0">
                <a:latin typeface="Segoe"/>
                <a:ea typeface="ＭＳ ゴシック"/>
              </a:rPr>
            </a:br>
            <a:r>
              <a:rPr lang="en-US" b="0" i="0" u="none" strike="noStrike" baseline="0" smtClean="0">
                <a:latin typeface="Segoe"/>
                <a:ea typeface="ＭＳ ゴシック"/>
              </a:rPr>
              <a:t>window opens; close that window </a:t>
            </a:r>
            <a:br>
              <a:rPr lang="en-US" b="0" i="0" u="none" strike="noStrike" baseline="0" smtClean="0">
                <a:latin typeface="Segoe"/>
                <a:ea typeface="ＭＳ ゴシック"/>
              </a:rPr>
            </a:br>
            <a:r>
              <a:rPr lang="en-US" b="0" i="0" u="none" strike="noStrike" baseline="0" smtClean="0">
                <a:latin typeface="Segoe"/>
                <a:ea typeface="ＭＳ ゴシック"/>
              </a:rPr>
              <a:t>when you are finished watching.</a:t>
            </a:r>
          </a:p>
          <a:p>
            <a:pPr lvl="1" rtl="0">
              <a:buAutoNum type="arabicPeriod" startAt="8"/>
            </a:pPr>
            <a:r>
              <a:rPr lang="en-US" b="0" i="0" u="none" strike="noStrike" baseline="0" smtClean="0">
                <a:latin typeface="Segoe"/>
                <a:ea typeface="ＭＳ ゴシック"/>
              </a:rPr>
              <a:t>Click the </a:t>
            </a:r>
            <a:r>
              <a:rPr lang="en-US" b="1" i="0" u="none" strike="noStrike" baseline="0" smtClean="0">
                <a:latin typeface="Segoe"/>
                <a:ea typeface="ＭＳ ゴシック"/>
              </a:rPr>
              <a:t>Close</a:t>
            </a:r>
            <a:r>
              <a:rPr lang="en-US" b="0" i="0" u="none" strike="noStrike" baseline="0" smtClean="0">
                <a:latin typeface="Segoe"/>
                <a:ea typeface="ＭＳ ゴシック"/>
              </a:rPr>
              <a:t> button to close the </a:t>
            </a:r>
            <a:br>
              <a:rPr lang="en-US" b="0" i="0" u="none" strike="noStrike" baseline="0" smtClean="0">
                <a:latin typeface="Segoe"/>
                <a:ea typeface="ＭＳ ゴシック"/>
              </a:rPr>
            </a:br>
            <a:r>
              <a:rPr lang="en-US" b="0" i="0" u="none" strike="noStrike" baseline="0" smtClean="0">
                <a:latin typeface="Segoe"/>
                <a:ea typeface="ＭＳ ゴシック"/>
              </a:rPr>
              <a:t>Help window.</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a:t>
            </a:r>
            <a:br>
              <a:rPr lang="en-US" b="0" i="0" u="none" strike="noStrike" baseline="0" smtClean="0">
                <a:latin typeface="Segoe"/>
                <a:ea typeface="ＭＳ ゴシック"/>
              </a:rPr>
            </a:br>
            <a:r>
              <a:rPr lang="en-US" b="0" i="0" u="none" strike="noStrike" baseline="0" smtClean="0">
                <a:latin typeface="Segoe"/>
                <a:ea typeface="ＭＳ ゴシック"/>
              </a:rPr>
              <a:t>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01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676400"/>
            <a:ext cx="2768600" cy="3857806"/>
          </a:xfrm>
          <a:prstGeom prst="rect">
            <a:avLst/>
          </a:prstGeom>
        </p:spPr>
      </p:pic>
    </p:spTree>
    <p:extLst>
      <p:ext uri="{BB962C8B-B14F-4D97-AF65-F5344CB8AC3E}">
        <p14:creationId xmlns:p14="http://schemas.microsoft.com/office/powerpoint/2010/main" val="3908527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Close a Presentation</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is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 </a:t>
            </a:r>
            <a:r>
              <a:rPr lang="en-US" b="0" i="0" u="none" strike="noStrike" baseline="0" smtClean="0">
                <a:latin typeface="Segoe"/>
                <a:ea typeface="ＭＳ ゴシック"/>
              </a:rPr>
              <a:t>tab; Backstage view appears.</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Close</a:t>
            </a:r>
            <a:r>
              <a:rPr lang="en-US" b="0" i="0" u="none" strike="noStrike" baseline="0" smtClean="0">
                <a:latin typeface="Segoe"/>
                <a:ea typeface="ＭＳ ゴシック"/>
              </a:rPr>
              <a:t>. PowerPoint clears the presentation from the screen.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2116890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Open an Existing Presentation</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To open an existing presentation, do the following</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 </a:t>
            </a:r>
            <a:r>
              <a:rPr lang="en-US" b="0" i="0" u="none" strike="noStrike" baseline="0" smtClean="0">
                <a:latin typeface="Segoe"/>
                <a:ea typeface="ＭＳ ゴシック"/>
              </a:rPr>
              <a:t>tab to open Backstage view.</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Open</a:t>
            </a:r>
            <a:r>
              <a:rPr lang="en-US" b="0" i="0" u="none" strike="noStrike" baseline="0" smtClean="0">
                <a:latin typeface="Segoe"/>
                <a:ea typeface="ＭＳ ゴシック"/>
              </a:rPr>
              <a:t>. The Open tab of Backstage view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1435467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Open an Existing Presentation</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one of the </a:t>
            </a:r>
            <a:br>
              <a:rPr lang="en-US" b="0" i="0" u="none" strike="noStrike" baseline="0" smtClean="0">
                <a:latin typeface="Segoe"/>
                <a:ea typeface="ＭＳ ゴシック"/>
              </a:rPr>
            </a:br>
            <a:r>
              <a:rPr lang="en-US" b="0" i="0" u="none" strike="noStrike" baseline="0" smtClean="0">
                <a:latin typeface="Segoe"/>
                <a:ea typeface="ＭＳ ゴシック"/>
              </a:rPr>
              <a:t>following, depending </a:t>
            </a:r>
            <a:br>
              <a:rPr lang="en-US" b="0" i="0" u="none" strike="noStrike" baseline="0" smtClean="0">
                <a:latin typeface="Segoe"/>
                <a:ea typeface="ＭＳ ゴシック"/>
              </a:rPr>
            </a:br>
            <a:r>
              <a:rPr lang="en-US" b="0" i="0" u="none" strike="noStrike" baseline="0" smtClean="0">
                <a:latin typeface="Segoe"/>
                <a:ea typeface="ＭＳ ゴシック"/>
              </a:rPr>
              <a:t>on where the data </a:t>
            </a:r>
            <a:br>
              <a:rPr lang="en-US" b="0" i="0" u="none" strike="noStrike" baseline="0" smtClean="0">
                <a:latin typeface="Segoe"/>
                <a:ea typeface="ＭＳ ゴシック"/>
              </a:rPr>
            </a:br>
            <a:r>
              <a:rPr lang="en-US" b="0" i="0" u="none" strike="noStrike" baseline="0" smtClean="0">
                <a:latin typeface="Segoe"/>
                <a:ea typeface="ＭＳ ゴシック"/>
              </a:rPr>
              <a:t>files for this lesson </a:t>
            </a:r>
            <a:br>
              <a:rPr lang="en-US" b="0" i="0" u="none" strike="noStrike" baseline="0" smtClean="0">
                <a:latin typeface="Segoe"/>
                <a:ea typeface="ＭＳ ゴシック"/>
              </a:rPr>
            </a:br>
            <a:r>
              <a:rPr lang="en-US" b="0" i="0" u="none" strike="noStrike" baseline="0" smtClean="0">
                <a:latin typeface="Segoe"/>
                <a:ea typeface="ＭＳ ゴシック"/>
              </a:rPr>
              <a:t>are stored (right):</a:t>
            </a:r>
          </a:p>
          <a:p>
            <a:pPr marL="0" lvl="0" indent="0" rtl="0">
              <a:buNone/>
            </a:pPr>
            <a:r>
              <a:rPr lang="en-US" b="0" i="0" u="none" strike="noStrike" baseline="0" smtClean="0">
                <a:latin typeface="Segoe"/>
                <a:ea typeface="ＭＳ ゴシック"/>
              </a:rPr>
              <a:t>	Click</a:t>
            </a:r>
            <a:r>
              <a:rPr lang="en-US" b="1" i="0" u="none" strike="noStrike" baseline="0" smtClean="0">
                <a:latin typeface="Segoe"/>
                <a:ea typeface="ＭＳ ゴシック"/>
              </a:rPr>
              <a:t> </a:t>
            </a:r>
            <a:r>
              <a:rPr lang="en-US" b="1" i="1" u="none" strike="noStrike" baseline="0" smtClean="0">
                <a:latin typeface="Segoe"/>
                <a:ea typeface="ＭＳ ゴシック"/>
              </a:rPr>
              <a:t>[ username’s]</a:t>
            </a:r>
            <a:r>
              <a:rPr lang="en-US" b="1" i="0" u="none" strike="noStrike" baseline="0" smtClean="0">
                <a:latin typeface="Segoe"/>
                <a:ea typeface="ＭＳ ゴシック"/>
              </a:rPr>
              <a:t> </a:t>
            </a:r>
            <a:br>
              <a:rPr lang="en-US" b="1" i="0" u="none" strike="noStrike" baseline="0" smtClean="0">
                <a:latin typeface="Segoe"/>
                <a:ea typeface="ＭＳ ゴシック"/>
              </a:rPr>
            </a:br>
            <a:r>
              <a:rPr lang="en-US" b="1" i="0" u="none" strike="noStrike" baseline="0" smtClean="0">
                <a:latin typeface="Segoe"/>
                <a:ea typeface="ＭＳ ゴシック"/>
              </a:rPr>
              <a:t>	SkyDrive </a:t>
            </a:r>
            <a:r>
              <a:rPr lang="en-US" b="0" i="0" u="none" strike="noStrike" baseline="0" smtClean="0">
                <a:latin typeface="Segoe"/>
                <a:ea typeface="ＭＳ ゴシック"/>
              </a:rPr>
              <a:t>where </a:t>
            </a:r>
            <a:br>
              <a:rPr lang="en-US" b="0" i="0" u="none" strike="noStrike" baseline="0" smtClean="0">
                <a:latin typeface="Segoe"/>
                <a:ea typeface="ＭＳ ゴシック"/>
              </a:rPr>
            </a:br>
            <a:r>
              <a:rPr lang="en-US" b="0" i="0" u="none" strike="noStrike" baseline="0" smtClean="0">
                <a:latin typeface="Segoe"/>
                <a:ea typeface="ＭＳ ゴシック"/>
              </a:rPr>
              <a:t>	</a:t>
            </a:r>
            <a:r>
              <a:rPr lang="en-US" b="1" i="1" u="none" strike="noStrike" baseline="0" smtClean="0">
                <a:latin typeface="Segoe"/>
                <a:ea typeface="ＭＳ ゴシック"/>
              </a:rPr>
              <a:t>[username]</a:t>
            </a:r>
            <a:r>
              <a:rPr lang="en-US" b="0" i="1" u="none" strike="noStrike" baseline="0" smtClean="0">
                <a:latin typeface="Segoe"/>
                <a:ea typeface="ＭＳ ゴシック"/>
              </a:rPr>
              <a:t> </a:t>
            </a:r>
            <a:r>
              <a:rPr lang="en-US" b="0" i="0" u="none" strike="noStrike" baseline="0" smtClean="0">
                <a:latin typeface="Segoe"/>
                <a:ea typeface="ＭＳ ゴシック"/>
              </a:rPr>
              <a:t>is the </a:t>
            </a:r>
            <a:br>
              <a:rPr lang="en-US" b="0" i="0" u="none" strike="noStrike" baseline="0" smtClean="0">
                <a:latin typeface="Segoe"/>
                <a:ea typeface="ＭＳ ゴシック"/>
              </a:rPr>
            </a:br>
            <a:r>
              <a:rPr lang="en-US" b="0" i="0" u="none" strike="noStrike" baseline="0" smtClean="0">
                <a:latin typeface="Segoe"/>
                <a:ea typeface="ＭＳ ゴシック"/>
              </a:rPr>
              <a:t>	logged-in Office user.</a:t>
            </a:r>
          </a:p>
          <a:p>
            <a:pPr marL="0" lvl="0" indent="0" rtl="0">
              <a:buNone/>
            </a:pPr>
            <a:r>
              <a:rPr lang="en-US" b="0" i="0" u="none" strike="noStrike" baseline="0" smtClean="0">
                <a:latin typeface="Segoe"/>
                <a:ea typeface="ＭＳ ゴシック"/>
              </a:rPr>
              <a:t>		Click </a:t>
            </a:r>
            <a:r>
              <a:rPr lang="en-US" b="1" i="0" u="none" strike="noStrike" baseline="0" smtClean="0">
                <a:latin typeface="Segoe"/>
                <a:ea typeface="ＭＳ ゴシック"/>
              </a:rPr>
              <a:t>Computer</a:t>
            </a:r>
            <a:r>
              <a:rPr lang="en-US" b="0" i="0" u="none" strike="noStrike" baseline="0" smtClean="0">
                <a:latin typeface="Segoe"/>
                <a:ea typeface="ＭＳ ゴシック"/>
              </a:rPr>
              <a:t> to </a:t>
            </a:r>
            <a:br>
              <a:rPr lang="en-US" b="0" i="0" u="none" strike="noStrike" baseline="0" smtClean="0">
                <a:latin typeface="Segoe"/>
                <a:ea typeface="ＭＳ ゴシック"/>
              </a:rPr>
            </a:br>
            <a:r>
              <a:rPr lang="en-US" b="0" i="0" u="none" strike="noStrike" baseline="0" smtClean="0">
                <a:latin typeface="Segoe"/>
                <a:ea typeface="ＭＳ ゴシック"/>
              </a:rPr>
              <a:t>	access the drives on </a:t>
            </a:r>
            <a:br>
              <a:rPr lang="en-US" b="0" i="0" u="none" strike="noStrike" baseline="0" smtClean="0">
                <a:latin typeface="Segoe"/>
                <a:ea typeface="ＭＳ ゴシック"/>
              </a:rPr>
            </a:br>
            <a:r>
              <a:rPr lang="en-US" b="0" i="0" u="none" strike="noStrike" baseline="0" smtClean="0">
                <a:latin typeface="Segoe"/>
                <a:ea typeface="ＭＳ ゴシック"/>
              </a:rPr>
              <a:t>	the local PC.</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7" name="Picture 6" descr="01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4067" y="1600200"/>
            <a:ext cx="4597400" cy="3468215"/>
          </a:xfrm>
          <a:prstGeom prst="rect">
            <a:avLst/>
          </a:prstGeom>
        </p:spPr>
      </p:pic>
    </p:spTree>
    <p:extLst>
      <p:ext uri="{BB962C8B-B14F-4D97-AF65-F5344CB8AC3E}">
        <p14:creationId xmlns:p14="http://schemas.microsoft.com/office/powerpoint/2010/main" val="3949880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Open an Existing Presentation</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Browse button</a:t>
            </a:r>
            <a:r>
              <a:rPr lang="en-US" b="0" i="0" u="none" strike="noStrike" baseline="0" smtClean="0">
                <a:solidFill>
                  <a:srgbClr val="000000"/>
                </a:solidFill>
                <a:latin typeface="Segoe"/>
                <a:ea typeface="ＭＳ ゴシック"/>
              </a:rPr>
              <a:t>. The general location you selected in step 3 appears.</a:t>
            </a:r>
          </a:p>
          <a:p>
            <a:pPr lvl="1" rtl="0">
              <a:buAutoNum type="arabicPeriod" startAt="4"/>
            </a:pPr>
            <a:r>
              <a:rPr lang="en-US" b="0" i="0" u="none" strike="noStrike" baseline="0" smtClean="0">
                <a:solidFill>
                  <a:srgbClr val="000000"/>
                </a:solidFill>
                <a:latin typeface="Segoe"/>
                <a:ea typeface="ＭＳ ゴシック"/>
              </a:rPr>
              <a:t>Browse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locate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data files for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this lesson,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select</a:t>
            </a:r>
            <a:r>
              <a:rPr lang="en-US" b="0" i="1" u="none" strike="noStrike" baseline="0" smtClean="0">
                <a:solidFill>
                  <a:srgbClr val="000000"/>
                </a:solidFill>
                <a:latin typeface="Segoe"/>
                <a:ea typeface="ＭＳ ゴシック"/>
              </a:rPr>
              <a:t> </a:t>
            </a:r>
            <a:br>
              <a:rPr lang="en-US" b="0" i="1" u="none" strike="noStrike" baseline="0" smtClean="0">
                <a:solidFill>
                  <a:srgbClr val="000000"/>
                </a:solidFill>
                <a:latin typeface="Segoe"/>
                <a:ea typeface="ＭＳ ゴシック"/>
              </a:rPr>
            </a:br>
            <a:r>
              <a:rPr lang="en-US" b="1" i="1" u="none" strike="noStrike" baseline="0" smtClean="0">
                <a:solidFill>
                  <a:srgbClr val="000000"/>
                </a:solidFill>
                <a:latin typeface="Segoe"/>
                <a:ea typeface="ＭＳ ゴシック"/>
              </a:rPr>
              <a:t>Blue Yonder </a:t>
            </a:r>
            <a:br>
              <a:rPr lang="en-US" b="1" i="1" u="none" strike="noStrike" baseline="0" smtClean="0">
                <a:solidFill>
                  <a:srgbClr val="000000"/>
                </a:solidFill>
                <a:latin typeface="Segoe"/>
                <a:ea typeface="ＭＳ ゴシック"/>
              </a:rPr>
            </a:br>
            <a:r>
              <a:rPr lang="en-US" b="1" i="1" u="none" strike="noStrike" baseline="0" smtClean="0">
                <a:solidFill>
                  <a:srgbClr val="000000"/>
                </a:solidFill>
                <a:latin typeface="Segoe"/>
                <a:ea typeface="ＭＳ ゴシック"/>
              </a:rPr>
              <a:t>Overview</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a:t>
            </a:r>
          </a:p>
          <a:p>
            <a:pPr lvl="1" rtl="0">
              <a:buAutoNum type="arabicPeriod" startAt="4"/>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01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2286000"/>
            <a:ext cx="5367867" cy="3789876"/>
          </a:xfrm>
          <a:prstGeom prst="rect">
            <a:avLst/>
          </a:prstGeom>
        </p:spPr>
      </p:pic>
    </p:spTree>
    <p:extLst>
      <p:ext uri="{BB962C8B-B14F-4D97-AF65-F5344CB8AC3E}">
        <p14:creationId xmlns:p14="http://schemas.microsoft.com/office/powerpoint/2010/main" val="576432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Start PowerPoint (Windows 8)</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ITC Officina Sans Bold"/>
                <a:ea typeface="ＭＳ ゴシック"/>
              </a:rPr>
              <a:t>GET READY</a:t>
            </a:r>
            <a:r>
              <a:rPr lang="en-US" b="0" i="0" u="none" strike="noStrike" baseline="0" smtClean="0">
                <a:solidFill>
                  <a:srgbClr val="000000"/>
                </a:solidFill>
                <a:latin typeface="Segoe"/>
                <a:ea typeface="ＭＳ ゴシック"/>
              </a:rPr>
              <a:t>. Before you begin these steps, make sure that your computer is on. Sign on, if necessary.</a:t>
            </a:r>
          </a:p>
          <a:p>
            <a:pPr lvl="1" rtl="0"/>
            <a:r>
              <a:rPr lang="en-US" b="0" i="0" u="none" strike="noStrike" baseline="0" smtClean="0">
                <a:solidFill>
                  <a:srgbClr val="000000"/>
                </a:solidFill>
                <a:latin typeface="Segoe"/>
                <a:ea typeface="ＭＳ ゴシック"/>
              </a:rPr>
              <a:t>If the Start screen does not already appear, press the </a:t>
            </a:r>
            <a:r>
              <a:rPr lang="en-US" b="1" i="0" u="none" strike="noStrike" baseline="0" smtClean="0">
                <a:solidFill>
                  <a:srgbClr val="000000"/>
                </a:solidFill>
                <a:latin typeface="Segoe"/>
                <a:ea typeface="ＭＳ ゴシック"/>
              </a:rPr>
              <a:t>Windows key</a:t>
            </a:r>
            <a:r>
              <a:rPr lang="en-US" b="0" i="0" u="none" strike="noStrike" baseline="0" smtClean="0">
                <a:solidFill>
                  <a:srgbClr val="000000"/>
                </a:solidFill>
                <a:latin typeface="Segoe"/>
                <a:ea typeface="ＭＳ ゴシック"/>
              </a:rPr>
              <a:t> on the keyboard to display it.</a:t>
            </a:r>
          </a:p>
          <a:p>
            <a:pPr lvl="1" rtl="0"/>
            <a:r>
              <a:rPr lang="en-US" b="0" i="0" u="none" strike="noStrike" baseline="0" smtClean="0">
                <a:solidFill>
                  <a:srgbClr val="000000"/>
                </a:solidFill>
                <a:latin typeface="Segoe"/>
                <a:ea typeface="ＭＳ ゴシック"/>
              </a:rPr>
              <a:t>If needed, scroll to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 to locate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PowerPoint 2013 tile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3048000"/>
            <a:ext cx="3831844" cy="2895600"/>
          </a:xfrm>
          <a:prstGeom prst="rect">
            <a:avLst/>
          </a:prstGeom>
        </p:spPr>
      </p:pic>
    </p:spTree>
    <p:extLst>
      <p:ext uri="{BB962C8B-B14F-4D97-AF65-F5344CB8AC3E}">
        <p14:creationId xmlns:p14="http://schemas.microsoft.com/office/powerpoint/2010/main" val="3758155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Open an Existing Presentation</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Click </a:t>
            </a:r>
            <a:r>
              <a:rPr lang="en-US" b="1" i="0" u="none" strike="noStrike" baseline="0" smtClean="0">
                <a:latin typeface="Segoe"/>
                <a:ea typeface="ＭＳ ゴシック"/>
              </a:rPr>
              <a:t>Open</a:t>
            </a:r>
            <a:r>
              <a:rPr lang="en-US" b="0" i="0" u="none" strike="noStrike" baseline="0" smtClean="0">
                <a:latin typeface="Segoe"/>
                <a:ea typeface="ＭＳ ゴシック"/>
              </a:rPr>
              <a:t>. The presentation appears on your screen (below).</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 open to </a:t>
            </a:r>
            <a:br>
              <a:rPr lang="en-US" b="0" i="0" u="none" strike="noStrike" baseline="0" smtClean="0">
                <a:latin typeface="Segoe"/>
                <a:ea typeface="ＭＳ ゴシック"/>
              </a:rPr>
            </a:br>
            <a:r>
              <a:rPr lang="en-US" b="0" i="0" u="none" strike="noStrike" baseline="0" smtClean="0">
                <a:latin typeface="Segoe"/>
                <a:ea typeface="ＭＳ ゴシック"/>
              </a:rPr>
              <a:t>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01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981200"/>
            <a:ext cx="4876800" cy="3686738"/>
          </a:xfrm>
          <a:prstGeom prst="rect">
            <a:avLst/>
          </a:prstGeom>
        </p:spPr>
      </p:pic>
    </p:spTree>
    <p:extLst>
      <p:ext uri="{BB962C8B-B14F-4D97-AF65-F5344CB8AC3E}">
        <p14:creationId xmlns:p14="http://schemas.microsoft.com/office/powerpoint/2010/main" val="2505236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PowerPoint Views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you opened during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View</a:t>
            </a:r>
            <a:r>
              <a:rPr lang="en-US" b="0" i="0" u="none" strike="noStrike" baseline="0" smtClean="0">
                <a:latin typeface="Segoe"/>
                <a:ea typeface="ＭＳ ゴシック"/>
              </a:rPr>
              <a:t> tab (below). Notice that the Normal button is highlighted on both the Ribbon and the Views toolbar in the bottom-right corner of the PowerPoint window.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01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33" y="3946269"/>
            <a:ext cx="8043334" cy="1573194"/>
          </a:xfrm>
          <a:prstGeom prst="rect">
            <a:avLst/>
          </a:prstGeom>
        </p:spPr>
      </p:pic>
    </p:spTree>
    <p:extLst>
      <p:ext uri="{BB962C8B-B14F-4D97-AF65-F5344CB8AC3E}">
        <p14:creationId xmlns:p14="http://schemas.microsoft.com/office/powerpoint/2010/main" val="3656831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PowerPoint Views</a:t>
            </a:r>
          </a:p>
        </p:txBody>
      </p:sp>
      <p:sp>
        <p:nvSpPr>
          <p:cNvPr id="3" name="Text Placeholder 2"/>
          <p:cNvSpPr>
            <a:spLocks noGrp="1"/>
          </p:cNvSpPr>
          <p:nvPr>
            <p:ph type="body" idx="1"/>
          </p:nvPr>
        </p:nvSpPr>
        <p:spPr/>
        <p:txBody>
          <a:bodyPr/>
          <a:lstStyle/>
          <a:p>
            <a:pPr lvl="1" rtl="0">
              <a:buFont typeface="+mj-lt"/>
              <a:buAutoNum type="arabicPeriod" startAt="2"/>
            </a:pPr>
            <a:r>
              <a:rPr lang="en-US" sz="2000" b="0" i="0" u="none" strike="noStrike" baseline="0" smtClean="0">
                <a:latin typeface="Segoe"/>
                <a:ea typeface="ＭＳ ゴシック"/>
              </a:rPr>
              <a:t>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Slide Sorter </a:t>
            </a:r>
            <a:br>
              <a:rPr lang="en-US" sz="2000" b="1" i="0" u="none" strike="noStrike" baseline="0" smtClean="0">
                <a:latin typeface="Segoe"/>
                <a:ea typeface="ＭＳ ゴシック"/>
              </a:rPr>
            </a:br>
            <a:r>
              <a:rPr lang="en-US" sz="2000" b="1" i="0" u="none" strike="noStrike" baseline="0" smtClean="0">
                <a:latin typeface="Segoe"/>
                <a:ea typeface="ＭＳ ゴシック"/>
              </a:rPr>
              <a:t>View</a:t>
            </a:r>
            <a:r>
              <a:rPr lang="en-US" sz="2000" b="0" i="0" u="none" strike="noStrike" baseline="0" smtClean="0">
                <a:latin typeface="Segoe"/>
                <a:ea typeface="ＭＳ ゴシック"/>
              </a:rPr>
              <a:t> button </a:t>
            </a:r>
            <a:br>
              <a:rPr lang="en-US" sz="2000" b="0" i="0" u="none" strike="noStrike" baseline="0" smtClean="0">
                <a:latin typeface="Segoe"/>
                <a:ea typeface="ＭＳ ゴシック"/>
              </a:rPr>
            </a:br>
            <a:r>
              <a:rPr lang="en-US" sz="2000" b="0" i="0" u="none" strike="noStrike" baseline="0" smtClean="0">
                <a:latin typeface="Segoe"/>
                <a:ea typeface="ＭＳ ゴシック"/>
              </a:rPr>
              <a:t>to change to </a:t>
            </a:r>
            <a:br>
              <a:rPr lang="en-US" sz="2000" b="0" i="0" u="none" strike="noStrike" baseline="0" smtClean="0">
                <a:latin typeface="Segoe"/>
                <a:ea typeface="ＭＳ ゴシック"/>
              </a:rPr>
            </a:br>
            <a:r>
              <a:rPr lang="en-US" sz="2000" b="0" i="0" u="none" strike="noStrike" baseline="0" smtClean="0">
                <a:latin typeface="Segoe"/>
                <a:ea typeface="ＭＳ ゴシック"/>
              </a:rPr>
              <a:t>Slide Sorter </a:t>
            </a:r>
            <a:br>
              <a:rPr lang="en-US" sz="2000" b="0" i="0" u="none" strike="noStrike" baseline="0" smtClean="0">
                <a:latin typeface="Segoe"/>
                <a:ea typeface="ＭＳ ゴシック"/>
              </a:rPr>
            </a:br>
            <a:r>
              <a:rPr lang="en-US" sz="2000" b="0" i="0" u="none" strike="noStrike" baseline="0" smtClean="0">
                <a:latin typeface="Segoe"/>
                <a:ea typeface="ＭＳ ゴシック"/>
              </a:rPr>
              <a:t>view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pic>
        <p:nvPicPr>
          <p:cNvPr id="7" name="Picture 6" descr="01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400" y="1524000"/>
            <a:ext cx="5816600" cy="4353305"/>
          </a:xfrm>
          <a:prstGeom prst="rect">
            <a:avLst/>
          </a:prstGeom>
        </p:spPr>
      </p:pic>
    </p:spTree>
    <p:extLst>
      <p:ext uri="{BB962C8B-B14F-4D97-AF65-F5344CB8AC3E}">
        <p14:creationId xmlns:p14="http://schemas.microsoft.com/office/powerpoint/2010/main" val="2526308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PowerPoint Views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slide 2</a:t>
            </a:r>
            <a:r>
              <a:rPr lang="en-US" b="0" i="0" u="none" strike="noStrike" baseline="0" smtClean="0">
                <a:latin typeface="Segoe"/>
                <a:ea typeface="ＭＳ ゴシック"/>
              </a:rPr>
              <a:t>, and </a:t>
            </a:r>
            <a:br>
              <a:rPr lang="en-US" b="0" i="0" u="none" strike="noStrike" baseline="0" smtClean="0">
                <a:latin typeface="Segoe"/>
                <a:ea typeface="ＭＳ ゴシック"/>
              </a:rPr>
            </a:br>
            <a:r>
              <a:rPr lang="en-US" b="0" i="0" u="none" strike="noStrike" baseline="0" smtClean="0">
                <a:latin typeface="Segoe"/>
                <a:ea typeface="ＭＳ ゴシック"/>
              </a:rPr>
              <a:t>then click the </a:t>
            </a:r>
            <a:br>
              <a:rPr lang="en-US" b="0" i="0" u="none" strike="noStrike" baseline="0" smtClean="0">
                <a:latin typeface="Segoe"/>
                <a:ea typeface="ＭＳ ゴシック"/>
              </a:rPr>
            </a:br>
            <a:r>
              <a:rPr lang="en-US" b="1" i="0" u="none" strike="noStrike" baseline="0" smtClean="0">
                <a:latin typeface="Segoe"/>
                <a:ea typeface="ＭＳ ゴシック"/>
              </a:rPr>
              <a:t>Notes Page View</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button. </a:t>
            </a:r>
            <a:br>
              <a:rPr lang="en-US" b="0" i="0" u="none" strike="noStrike" baseline="0" smtClean="0">
                <a:latin typeface="Segoe"/>
                <a:ea typeface="ＭＳ ゴシック"/>
              </a:rPr>
            </a:br>
            <a:r>
              <a:rPr lang="en-US" b="0" i="0" u="none" strike="noStrike" baseline="0" smtClean="0">
                <a:latin typeface="Segoe"/>
                <a:ea typeface="ＭＳ ゴシック"/>
              </a:rPr>
              <a:t>PowerPoint </a:t>
            </a:r>
            <a:br>
              <a:rPr lang="en-US" b="0" i="0" u="none" strike="noStrike" baseline="0" smtClean="0">
                <a:latin typeface="Segoe"/>
                <a:ea typeface="ＭＳ ゴシック"/>
              </a:rPr>
            </a:br>
            <a:r>
              <a:rPr lang="en-US" b="0" i="0" u="none" strike="noStrike" baseline="0" smtClean="0">
                <a:latin typeface="Segoe"/>
                <a:ea typeface="ＭＳ ゴシック"/>
              </a:rPr>
              <a:t>switches to Notes </a:t>
            </a:r>
            <a:br>
              <a:rPr lang="en-US" b="0" i="0" u="none" strike="noStrike" baseline="0" smtClean="0">
                <a:latin typeface="Segoe"/>
                <a:ea typeface="ＭＳ ゴシック"/>
              </a:rPr>
            </a:br>
            <a:r>
              <a:rPr lang="en-US" b="0" i="0" u="none" strike="noStrike" baseline="0" smtClean="0">
                <a:latin typeface="Segoe"/>
                <a:ea typeface="ＭＳ ゴシック"/>
              </a:rPr>
              <a:t>Page view </a:t>
            </a:r>
            <a:br>
              <a:rPr lang="en-US" b="0" i="0" u="none" strike="noStrike" baseline="0" smtClean="0">
                <a:latin typeface="Segoe"/>
                <a:ea typeface="ＭＳ ゴシック"/>
              </a:rPr>
            </a:br>
            <a:r>
              <a:rPr lang="en-US"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01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7732" y="1600200"/>
            <a:ext cx="4944533" cy="3742479"/>
          </a:xfrm>
          <a:prstGeom prst="rect">
            <a:avLst/>
          </a:prstGeom>
        </p:spPr>
      </p:pic>
    </p:spTree>
    <p:extLst>
      <p:ext uri="{BB962C8B-B14F-4D97-AF65-F5344CB8AC3E}">
        <p14:creationId xmlns:p14="http://schemas.microsoft.com/office/powerpoint/2010/main" val="1825690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PowerPoint Views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Slide Show</a:t>
            </a:r>
            <a:r>
              <a:rPr lang="en-US" b="0" i="0" u="none" strike="noStrike" baseline="0" smtClean="0">
                <a:solidFill>
                  <a:srgbClr val="000000"/>
                </a:solidFill>
                <a:latin typeface="Segoe"/>
                <a:ea typeface="ＭＳ ゴシック"/>
              </a:rPr>
              <a:t> tab,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click </a:t>
            </a:r>
            <a:r>
              <a:rPr lang="en-US" b="1" i="0" u="none" strike="noStrike" baseline="0" smtClean="0">
                <a:solidFill>
                  <a:srgbClr val="000000"/>
                </a:solidFill>
                <a:latin typeface="Segoe"/>
                <a:ea typeface="ＭＳ ゴシック"/>
              </a:rPr>
              <a:t>From Beginning</a:t>
            </a:r>
            <a:r>
              <a:rPr lang="en-US" b="0" i="0" u="none" strike="noStrike" baseline="0" smtClean="0">
                <a:solidFill>
                  <a:srgbClr val="000000"/>
                </a:solidFill>
                <a:latin typeface="Segoe"/>
                <a:ea typeface="ＭＳ ゴシック"/>
              </a:rPr>
              <a:t>.</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first slide of the pre-</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sentation fills the screen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(right1).</a:t>
            </a:r>
          </a:p>
          <a:p>
            <a:pPr lvl="1" rtl="0">
              <a:buAutoNum type="arabicPeriod" startAt="4"/>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Arial"/>
                <a:ea typeface="ＭＳ ゴシック"/>
              </a:rPr>
              <a:t>Esc</a:t>
            </a:r>
            <a:r>
              <a:rPr lang="en-US" b="0" i="0" u="none" strike="noStrike" baseline="0" smtClean="0">
                <a:solidFill>
                  <a:srgbClr val="000000"/>
                </a:solidFill>
                <a:latin typeface="Segoe"/>
                <a:ea typeface="ＭＳ ゴシック"/>
              </a:rPr>
              <a:t> to exit Slide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Show view and return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Notes Page view.</a:t>
            </a:r>
          </a:p>
          <a:p>
            <a:pPr lvl="1" rtl="0">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View</a:t>
            </a:r>
            <a:r>
              <a:rPr lang="en-US" b="0" i="0" u="none" strike="noStrike" baseline="0" smtClean="0">
                <a:solidFill>
                  <a:srgbClr val="000000"/>
                </a:solidFill>
                <a:latin typeface="Segoe"/>
                <a:ea typeface="ＭＳ ゴシック"/>
              </a:rPr>
              <a:t> tab, and click the </a:t>
            </a:r>
            <a:r>
              <a:rPr lang="en-US" b="1" i="0" u="none" strike="noStrike" baseline="0" smtClean="0">
                <a:solidFill>
                  <a:srgbClr val="000000"/>
                </a:solidFill>
                <a:latin typeface="Segoe"/>
                <a:ea typeface="ＭＳ ゴシック"/>
              </a:rPr>
              <a:t>Reading View </a:t>
            </a:r>
            <a:r>
              <a:rPr lang="en-US" b="0" i="0" u="none" strike="noStrike" baseline="0" smtClean="0">
                <a:solidFill>
                  <a:srgbClr val="000000"/>
                </a:solidFill>
                <a:latin typeface="Segoe"/>
                <a:ea typeface="ＭＳ ゴシック"/>
              </a:rPr>
              <a:t>button. The first slide appears in a reading window. It looks just like the figure</a:t>
            </a:r>
            <a:r>
              <a:rPr lang="en-US" b="0" i="0" u="none" strike="noStrike" smtClean="0">
                <a:solidFill>
                  <a:srgbClr val="000000"/>
                </a:solidFill>
                <a:latin typeface="Segoe"/>
                <a:ea typeface="ＭＳ ゴシック"/>
              </a:rPr>
              <a:t> above</a:t>
            </a:r>
            <a:r>
              <a:rPr lang="en-US" b="0" i="0" u="none" strike="noStrike" baseline="0" smtClean="0">
                <a:solidFill>
                  <a:srgbClr val="000000"/>
                </a:solidFill>
                <a:latin typeface="Segoe"/>
                <a:ea typeface="ＭＳ ゴシック"/>
              </a:rPr>
              <a:t> except it does not fill the screen.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pic>
        <p:nvPicPr>
          <p:cNvPr id="7" name="Picture 6" descr="0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600200"/>
            <a:ext cx="3691467" cy="2781398"/>
          </a:xfrm>
          <a:prstGeom prst="rect">
            <a:avLst/>
          </a:prstGeom>
        </p:spPr>
      </p:pic>
    </p:spTree>
    <p:extLst>
      <p:ext uri="{BB962C8B-B14F-4D97-AF65-F5344CB8AC3E}">
        <p14:creationId xmlns:p14="http://schemas.microsoft.com/office/powerpoint/2010/main" val="2390369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PowerPoint Views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cs typeface="Segoe"/>
              </a:rPr>
              <a:t>Close the reading window by pressing </a:t>
            </a:r>
            <a:r>
              <a:rPr lang="en-US" b="1" i="0" u="none" strike="noStrike" baseline="0" smtClean="0">
                <a:latin typeface="Segoe"/>
                <a:ea typeface="ＭＳ ゴシック"/>
                <a:cs typeface="Segoe"/>
              </a:rPr>
              <a:t>Esc</a:t>
            </a:r>
            <a:r>
              <a:rPr lang="en-US" b="0" i="0" u="none" strike="noStrike" baseline="0" smtClean="0">
                <a:latin typeface="Segoe"/>
                <a:ea typeface="ＭＳ ゴシック"/>
                <a:cs typeface="Segoe"/>
              </a:rPr>
              <a:t>.</a:t>
            </a:r>
          </a:p>
          <a:p>
            <a:pPr lvl="1" rtl="0">
              <a:buAutoNum type="arabicPeriod" startAt="7"/>
            </a:pPr>
            <a:r>
              <a:rPr lang="en-US" b="0" i="0" u="none" strike="noStrike" baseline="0" smtClean="0">
                <a:latin typeface="Segoe"/>
                <a:ea typeface="ＭＳ ゴシック"/>
                <a:cs typeface="Segoe"/>
              </a:rPr>
              <a:t>On the View toolbar, click the </a:t>
            </a:r>
            <a:r>
              <a:rPr lang="en-US" b="1" i="0" u="none" strike="noStrike" baseline="0" smtClean="0">
                <a:latin typeface="Segoe"/>
                <a:ea typeface="ＭＳ ゴシック"/>
                <a:cs typeface="Segoe"/>
              </a:rPr>
              <a:t>Normal </a:t>
            </a:r>
            <a:r>
              <a:rPr lang="en-US" b="0" i="0" u="none" strike="noStrike" baseline="0" smtClean="0">
                <a:latin typeface="Segoe"/>
                <a:ea typeface="ＭＳ ゴシック"/>
                <a:cs typeface="Segoe"/>
              </a:rPr>
              <a:t>button. PowerPoint switches back to Normal view.</a:t>
            </a:r>
          </a:p>
          <a:p>
            <a:pPr lvl="0" rtl="0"/>
            <a:r>
              <a:rPr lang="en-US" b="1" i="0" u="none" strike="noStrike" baseline="0" smtClean="0">
                <a:latin typeface="Segoe"/>
                <a:ea typeface="ＭＳ ゴシック"/>
                <a:cs typeface="Segoe"/>
              </a:rPr>
              <a:t>PAUSE</a:t>
            </a:r>
            <a:r>
              <a:rPr lang="en-US" b="0" i="0" u="none" strike="noStrike" baseline="0" smtClean="0">
                <a:latin typeface="Segoe"/>
                <a:ea typeface="ＭＳ ゴシック"/>
                <a:cs typeface="Segoe"/>
              </a:rPr>
              <a:t>. </a:t>
            </a:r>
            <a:r>
              <a:rPr lang="en-US" b="1" i="0" u="none" strike="noStrike" baseline="0" smtClean="0">
                <a:latin typeface="Segoe"/>
                <a:ea typeface="ＭＳ ゴシック"/>
                <a:cs typeface="Segoe"/>
              </a:rPr>
              <a:t>LEAVE</a:t>
            </a:r>
            <a:r>
              <a:rPr lang="en-US" b="0" i="0" u="none" strike="noStrike" baseline="0" smtClean="0">
                <a:latin typeface="Segoe"/>
                <a:ea typeface="ＭＳ ゴシック"/>
                <a:cs typeface="Segoe"/>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3260468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Zoom</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is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slide</a:t>
            </a:r>
            <a:r>
              <a:rPr lang="en-US" b="0" i="0" u="none" strike="noStrike" baseline="0" smtClean="0">
                <a:latin typeface="Segoe"/>
                <a:ea typeface="ＭＳ ゴシック"/>
              </a:rPr>
              <a:t> in the Slide pane to ensure that the Slide pane is active. As a reminder, the Slide pane is the large pane on the right side of Normal view, in which one slide appears at a time.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2727235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Zoom</a:t>
            </a:r>
          </a:p>
        </p:txBody>
      </p:sp>
      <p:sp>
        <p:nvSpPr>
          <p:cNvPr id="3" name="Text Placeholder 2"/>
          <p:cNvSpPr>
            <a:spLocks noGrp="1"/>
          </p:cNvSpPr>
          <p:nvPr>
            <p:ph type="body" idx="1"/>
          </p:nvPr>
        </p:nvSpPr>
        <p:spPr/>
        <p:txBody>
          <a:bodyPr/>
          <a:lstStyle/>
          <a:p>
            <a:pPr lvl="1" rtl="0">
              <a:buFont typeface="+mj-lt"/>
              <a:buAutoNum type="arabicPeriod" startAt="2"/>
            </a:pPr>
            <a:r>
              <a:rPr lang="en-US" sz="2000" b="0" i="0" u="none" strike="noStrike" baseline="0" smtClean="0">
                <a:latin typeface="Segoe"/>
                <a:ea typeface="ＭＳ ゴシック"/>
              </a:rPr>
              <a:t>On the View tab, </a:t>
            </a:r>
            <a:br>
              <a:rPr lang="en-US" sz="2000" b="0" i="0" u="none" strike="noStrike" baseline="0" smtClean="0">
                <a:latin typeface="Segoe"/>
                <a:ea typeface="ＭＳ ゴシック"/>
              </a:rPr>
            </a:b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Zoom</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button. The Zoom </a:t>
            </a:r>
            <a:br>
              <a:rPr lang="en-US" sz="2000" b="0" i="0" u="none" strike="noStrike" baseline="0" smtClean="0">
                <a:latin typeface="Segoe"/>
                <a:ea typeface="ＭＳ ゴシック"/>
              </a:rPr>
            </a:br>
            <a:r>
              <a:rPr lang="en-US" sz="2000" b="0" i="0" u="none" strike="noStrike" baseline="0" smtClean="0">
                <a:latin typeface="Segoe"/>
                <a:ea typeface="ＭＳ ゴシック"/>
              </a:rPr>
              <a:t>dialog box </a:t>
            </a:r>
            <a:br>
              <a:rPr lang="en-US" sz="2000" b="0" i="0" u="none" strike="noStrike" baseline="0" smtClean="0">
                <a:latin typeface="Segoe"/>
                <a:ea typeface="ＭＳ ゴシック"/>
              </a:rPr>
            </a:br>
            <a:r>
              <a:rPr lang="en-US" sz="2000" b="0" i="0" u="none" strike="noStrike" baseline="0" smtClean="0">
                <a:latin typeface="Segoe"/>
                <a:ea typeface="ＭＳ ゴシック"/>
              </a:rPr>
              <a:t>appears (right).</a:t>
            </a:r>
          </a:p>
          <a:p>
            <a:pPr lvl="1" rtl="0">
              <a:buAutoNum type="arabicPeriod" startAt="2"/>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200%</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option button, </a:t>
            </a:r>
            <a:br>
              <a:rPr lang="en-US" sz="2000" b="0" i="0" u="none" strike="noStrike" baseline="0" smtClean="0">
                <a:latin typeface="Segoe"/>
                <a:ea typeface="ＭＳ ゴシック"/>
              </a:rPr>
            </a:br>
            <a:r>
              <a:rPr lang="en-US" sz="2000" b="0" i="0" u="none" strike="noStrike" baseline="0" smtClean="0">
                <a:latin typeface="Segoe"/>
                <a:ea typeface="ＭＳ ゴシック"/>
              </a:rPr>
              <a:t>then click </a:t>
            </a:r>
            <a:r>
              <a:rPr lang="en-US" sz="2000" b="1" i="0" u="none" strike="noStrike" baseline="0" smtClean="0">
                <a:latin typeface="Segoe"/>
                <a:ea typeface="ＭＳ ゴシック"/>
              </a:rPr>
              <a:t>OK</a:t>
            </a:r>
            <a:r>
              <a:rPr lang="en-US" sz="2000" b="0" i="0" u="none" strike="noStrike" baseline="0" smtClean="0">
                <a:latin typeface="Segoe"/>
                <a:ea typeface="ＭＳ ゴシック"/>
              </a:rPr>
              <a:t>. In </a:t>
            </a:r>
            <a:br>
              <a:rPr lang="en-US" sz="2000" b="0" i="0" u="none" strike="noStrike" baseline="0" smtClean="0">
                <a:latin typeface="Segoe"/>
                <a:ea typeface="ＭＳ ゴシック"/>
              </a:rPr>
            </a:br>
            <a:r>
              <a:rPr lang="en-US" sz="2000" b="0" i="0" u="none" strike="noStrike" baseline="0" smtClean="0">
                <a:latin typeface="Segoe"/>
                <a:ea typeface="ＭＳ ゴシック"/>
              </a:rPr>
              <a:t>the Slide pane, </a:t>
            </a:r>
            <a:br>
              <a:rPr lang="en-US" sz="2000" b="0" i="0" u="none" strike="noStrike" baseline="0" smtClean="0">
                <a:latin typeface="Segoe"/>
                <a:ea typeface="ＭＳ ゴシック"/>
              </a:rPr>
            </a:br>
            <a:r>
              <a:rPr lang="en-US" sz="2000" b="0" i="0" u="none" strike="noStrike" baseline="0" smtClean="0">
                <a:latin typeface="Segoe"/>
                <a:ea typeface="ＭＳ ゴシック"/>
              </a:rPr>
              <a:t>|the slide is </a:t>
            </a:r>
            <a:br>
              <a:rPr lang="en-US" sz="2000" b="0" i="0" u="none" strike="noStrike" baseline="0" smtClean="0">
                <a:latin typeface="Segoe"/>
                <a:ea typeface="ＭＳ ゴシック"/>
              </a:rPr>
            </a:br>
            <a:r>
              <a:rPr lang="en-US" sz="2000" b="0" i="0" u="none" strike="noStrike" baseline="0" smtClean="0">
                <a:latin typeface="Segoe"/>
                <a:ea typeface="ＭＳ ゴシック"/>
              </a:rPr>
              <a:t>magnified by </a:t>
            </a:r>
            <a:br>
              <a:rPr lang="en-US" sz="2000" b="0" i="0" u="none" strike="noStrike" baseline="0" smtClean="0">
                <a:latin typeface="Segoe"/>
                <a:ea typeface="ＭＳ ゴシック"/>
              </a:rPr>
            </a:br>
            <a:r>
              <a:rPr lang="en-US" sz="2000" b="0" i="0" u="none" strike="noStrike" baseline="0" smtClean="0">
                <a:latin typeface="Segoe"/>
                <a:ea typeface="ＭＳ ゴシック"/>
              </a:rPr>
              <a:t>200%. Notice that you can no longer see the entire slide.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7" name="Picture 6" descr="01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600200"/>
            <a:ext cx="5077658" cy="3230748"/>
          </a:xfrm>
          <a:prstGeom prst="rect">
            <a:avLst/>
          </a:prstGeom>
        </p:spPr>
      </p:pic>
    </p:spTree>
    <p:extLst>
      <p:ext uri="{BB962C8B-B14F-4D97-AF65-F5344CB8AC3E}">
        <p14:creationId xmlns:p14="http://schemas.microsoft.com/office/powerpoint/2010/main" val="1560071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Zoom</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Zoom </a:t>
            </a:r>
            <a:br>
              <a:rPr lang="en-US" b="1" i="0" u="none" strike="noStrike" baseline="0" smtClean="0">
                <a:latin typeface="Segoe"/>
                <a:ea typeface="ＭＳ ゴシック"/>
              </a:rPr>
            </a:br>
            <a:r>
              <a:rPr lang="en-US" b="1" i="0" u="none" strike="noStrike" baseline="0" smtClean="0">
                <a:latin typeface="Segoe"/>
                <a:ea typeface="ＭＳ ゴシック"/>
              </a:rPr>
              <a:t>Out</a:t>
            </a:r>
            <a:r>
              <a:rPr lang="en-US" b="0" i="0" u="none" strike="noStrike" baseline="0" smtClean="0">
                <a:latin typeface="Segoe"/>
                <a:ea typeface="ＭＳ ゴシック"/>
              </a:rPr>
              <a:t> button at the </a:t>
            </a:r>
            <a:br>
              <a:rPr lang="en-US" b="0" i="0" u="none" strike="noStrike" baseline="0" smtClean="0">
                <a:latin typeface="Segoe"/>
                <a:ea typeface="ＭＳ ゴシック"/>
              </a:rPr>
            </a:br>
            <a:r>
              <a:rPr lang="en-US" b="0" i="0" u="none" strike="noStrike" baseline="0" smtClean="0">
                <a:latin typeface="Segoe"/>
                <a:ea typeface="ＭＳ ゴシック"/>
              </a:rPr>
              <a:t>left end of the </a:t>
            </a:r>
            <a:br>
              <a:rPr lang="en-US" b="0" i="0" u="none" strike="noStrike" baseline="0" smtClean="0">
                <a:latin typeface="Segoe"/>
                <a:ea typeface="ＭＳ ゴシック"/>
              </a:rPr>
            </a:br>
            <a:r>
              <a:rPr lang="en-US" b="0" i="0" u="none" strike="noStrike" baseline="0" smtClean="0">
                <a:latin typeface="Segoe"/>
                <a:ea typeface="ＭＳ ゴシック"/>
              </a:rPr>
              <a:t>Zoom control, at </a:t>
            </a:r>
            <a:br>
              <a:rPr lang="en-US" b="0" i="0" u="none" strike="noStrike" baseline="0" smtClean="0">
                <a:latin typeface="Segoe"/>
                <a:ea typeface="ＭＳ ゴシック"/>
              </a:rPr>
            </a:br>
            <a:r>
              <a:rPr lang="en-US" b="0" i="0" u="none" strike="noStrike" baseline="0" smtClean="0">
                <a:latin typeface="Segoe"/>
                <a:ea typeface="ＭＳ ゴシック"/>
              </a:rPr>
              <a:t>the lower-right of </a:t>
            </a:r>
            <a:br>
              <a:rPr lang="en-US" b="0" i="0" u="none" strike="noStrike" baseline="0" smtClean="0">
                <a:latin typeface="Segoe"/>
                <a:ea typeface="ＭＳ ゴシック"/>
              </a:rPr>
            </a:br>
            <a:r>
              <a:rPr lang="en-US" b="0" i="0" u="none" strike="noStrike" baseline="0" smtClean="0">
                <a:latin typeface="Segoe"/>
                <a:ea typeface="ＭＳ ゴシック"/>
              </a:rPr>
              <a:t>the screen (right). </a:t>
            </a:r>
            <a:br>
              <a:rPr lang="en-US" b="0" i="0" u="none" strike="noStrike" baseline="0" smtClean="0">
                <a:latin typeface="Segoe"/>
                <a:ea typeface="ＭＳ ゴシック"/>
              </a:rPr>
            </a:br>
            <a:r>
              <a:rPr lang="en-US" b="0" i="0" u="none" strike="noStrike" baseline="0" smtClean="0">
                <a:latin typeface="Segoe"/>
                <a:ea typeface="ＭＳ ゴシック"/>
              </a:rPr>
              <a:t>Continue clicking </a:t>
            </a:r>
            <a:br>
              <a:rPr lang="en-US" b="0" i="0" u="none" strike="noStrike" baseline="0" smtClean="0">
                <a:latin typeface="Segoe"/>
                <a:ea typeface="ＭＳ ゴシック"/>
              </a:rPr>
            </a:br>
            <a:r>
              <a:rPr lang="en-US" b="0" i="0" u="none" strike="noStrike" baseline="0" smtClean="0">
                <a:latin typeface="Segoe"/>
                <a:ea typeface="ＭＳ ゴシック"/>
              </a:rPr>
              <a:t>the button until </a:t>
            </a:r>
            <a:br>
              <a:rPr lang="en-US" b="0" i="0" u="none" strike="noStrike" baseline="0" smtClean="0">
                <a:latin typeface="Segoe"/>
                <a:ea typeface="ＭＳ ゴシック"/>
              </a:rPr>
            </a:br>
            <a:r>
              <a:rPr lang="en-US" b="0" i="0" u="none" strike="noStrike" baseline="0" smtClean="0">
                <a:latin typeface="Segoe"/>
                <a:ea typeface="ＭＳ ゴシック"/>
              </a:rPr>
              <a:t>the zoom level </a:t>
            </a:r>
            <a:br>
              <a:rPr lang="en-US" b="0" i="0" u="none" strike="noStrike" baseline="0" smtClean="0">
                <a:latin typeface="Segoe"/>
                <a:ea typeface="ＭＳ ゴシック"/>
              </a:rPr>
            </a:br>
            <a:r>
              <a:rPr lang="en-US" b="0" i="0" u="none" strike="noStrike" baseline="0" smtClean="0">
                <a:latin typeface="Segoe"/>
                <a:ea typeface="ＭＳ ゴシック"/>
              </a:rPr>
              <a:t>drops to </a:t>
            </a:r>
            <a:r>
              <a:rPr lang="en-US" b="1" i="0" u="none" strike="noStrike" baseline="0" smtClean="0">
                <a:latin typeface="Segoe"/>
                <a:ea typeface="ＭＳ ゴシック"/>
              </a:rPr>
              <a:t>100%</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Notice that, even at 100% magnification, the slide is too large for the Slide pane.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01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600200"/>
            <a:ext cx="4690533" cy="3185362"/>
          </a:xfrm>
          <a:prstGeom prst="rect">
            <a:avLst/>
          </a:prstGeom>
        </p:spPr>
      </p:pic>
    </p:spTree>
    <p:extLst>
      <p:ext uri="{BB962C8B-B14F-4D97-AF65-F5344CB8AC3E}">
        <p14:creationId xmlns:p14="http://schemas.microsoft.com/office/powerpoint/2010/main" val="1103153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Zoom</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Fit slide to current window</a:t>
            </a:r>
            <a:r>
              <a:rPr lang="en-US" b="0" i="0" u="none" strike="noStrike" baseline="0" smtClean="0">
                <a:latin typeface="Segoe"/>
                <a:ea typeface="ＭＳ ゴシック"/>
              </a:rPr>
              <a:t> button at the far right end of the Zoom control. PowerPoint zooms out to fit the entire slide in the Slide pane.</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 </a:t>
            </a:r>
            <a:r>
              <a:rPr lang="en-US" b="0" i="0" u="none" strike="noStrike" baseline="0" smtClean="0">
                <a:latin typeface="Segoe"/>
                <a:ea typeface="ＭＳ ゴシック"/>
              </a:rPr>
              <a:t>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3552554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Start PowerPoint (Windows 8)</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a:t>
            </a:r>
            <a:r>
              <a:rPr lang="en-US" b="1" i="0" u="none" strike="noStrike" baseline="0" smtClean="0">
                <a:latin typeface="Segoe"/>
                <a:ea typeface="ＭＳ ゴシック"/>
              </a:rPr>
              <a:t> PowerPoint 2013</a:t>
            </a:r>
            <a:r>
              <a:rPr lang="en-US" b="0" i="0" u="none" strike="noStrike" baseline="0" smtClean="0">
                <a:latin typeface="Segoe"/>
                <a:ea typeface="ＭＳ ゴシック"/>
              </a:rPr>
              <a:t>. PowerPoint starts and its start screen appears.</a:t>
            </a:r>
          </a:p>
          <a:p>
            <a:pPr lvl="1" rtl="0">
              <a:buAutoNum type="arabicPeriod" startAt="3"/>
            </a:pPr>
            <a:r>
              <a:rPr lang="en-US" b="0" i="0" u="none" strike="noStrike" baseline="0" smtClean="0">
                <a:latin typeface="Segoe"/>
                <a:ea typeface="ＭＳ ゴシック"/>
              </a:rPr>
              <a:t>Press </a:t>
            </a:r>
            <a:r>
              <a:rPr lang="en-US" b="1" i="0" u="none" strike="noStrike" baseline="0" smtClean="0">
                <a:latin typeface="Segoe"/>
                <a:ea typeface="ＭＳ ゴシック"/>
              </a:rPr>
              <a:t>Esc</a:t>
            </a:r>
            <a:r>
              <a:rPr lang="en-US" b="0" i="0" u="none" strike="noStrike" baseline="0" smtClean="0">
                <a:latin typeface="Segoe"/>
                <a:ea typeface="ＭＳ ゴシック"/>
              </a:rPr>
              <a:t> or click </a:t>
            </a:r>
            <a:r>
              <a:rPr lang="en-US" b="1" i="0" u="none" strike="noStrike" baseline="0" smtClean="0">
                <a:latin typeface="Segoe"/>
                <a:ea typeface="ＭＳ ゴシック"/>
              </a:rPr>
              <a:t>Blank Presentation</a:t>
            </a:r>
            <a:r>
              <a:rPr lang="en-US" b="0" i="0" u="none" strike="noStrike" baseline="0" smtClean="0">
                <a:latin typeface="Segoe"/>
                <a:ea typeface="ＭＳ ゴシック"/>
              </a:rPr>
              <a:t>. A new, blank presentation appears in the PowerPoint window.</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blank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spTree>
    <p:extLst>
      <p:ext uri="{BB962C8B-B14F-4D97-AF65-F5344CB8AC3E}">
        <p14:creationId xmlns:p14="http://schemas.microsoft.com/office/powerpoint/2010/main" val="1096132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Switch Between Color and Grayscale Modes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presentation that is open from the previous exercise.</a:t>
            </a:r>
          </a:p>
          <a:p>
            <a:pPr lvl="1" rtl="0"/>
            <a:r>
              <a:rPr lang="en-US" sz="2000" b="0" i="0" u="none" strike="noStrike" baseline="0" smtClean="0">
                <a:latin typeface="Segoe"/>
                <a:ea typeface="ＭＳ ゴシック"/>
              </a:rPr>
              <a:t>On the View tab, click </a:t>
            </a:r>
            <a:r>
              <a:rPr lang="en-US" sz="2000" b="1" i="0" u="none" strike="noStrike" baseline="0" smtClean="0">
                <a:latin typeface="Segoe"/>
                <a:ea typeface="ＭＳ ゴシック"/>
              </a:rPr>
              <a:t>Grayscale</a:t>
            </a:r>
            <a:r>
              <a:rPr lang="en-US" sz="2000" b="0" i="0" u="none" strike="noStrike" baseline="0" smtClean="0">
                <a:latin typeface="Segoe"/>
                <a:ea typeface="ＭＳ ゴシック"/>
              </a:rPr>
              <a:t>. The presentation slides appear in grayscale mode, and a Grayscale tab appears on the Ribbon.</a:t>
            </a:r>
          </a:p>
          <a:p>
            <a:pPr lvl="1" rtl="0"/>
            <a:r>
              <a:rPr lang="en-US" sz="2000" b="0" i="0" u="none" strike="noStrike" baseline="0" smtClean="0">
                <a:latin typeface="Segoe"/>
                <a:ea typeface="ＭＳ ゴシック"/>
              </a:rPr>
              <a:t>Click several of the buttons on the Grayscale tab and observe the difference in the slide appearance.</a:t>
            </a:r>
          </a:p>
          <a:p>
            <a:pPr lvl="1" rtl="0"/>
            <a:r>
              <a:rPr lang="en-US" sz="2000" b="0" i="0" u="none" strike="noStrike" baseline="0" smtClean="0">
                <a:latin typeface="Segoe"/>
                <a:ea typeface="ＭＳ ゴシック"/>
              </a:rPr>
              <a:t>Click </a:t>
            </a:r>
            <a:r>
              <a:rPr lang="en-US" sz="2000" b="1" i="0" u="none" strike="noStrike" baseline="0" smtClean="0">
                <a:latin typeface="Segoe"/>
                <a:ea typeface="ＭＳ ゴシック"/>
              </a:rPr>
              <a:t>Back to Color View</a:t>
            </a:r>
            <a:r>
              <a:rPr lang="en-US" sz="2000" b="0" i="0" u="none" strike="noStrike" baseline="0" smtClean="0">
                <a:latin typeface="Segoe"/>
                <a:ea typeface="ＭＳ ゴシック"/>
              </a:rPr>
              <a:t>. The presentation returns to color mode.</a:t>
            </a:r>
          </a:p>
          <a:p>
            <a:pPr lvl="1"/>
            <a:r>
              <a:rPr lang="en-US" sz="2000">
                <a:latin typeface="Segoe"/>
                <a:ea typeface="ＭＳ ゴシック"/>
              </a:rPr>
              <a:t>On the View tab, click </a:t>
            </a:r>
            <a:r>
              <a:rPr lang="en-US" sz="2000" b="1">
                <a:latin typeface="Segoe"/>
                <a:ea typeface="ＭＳ ゴシック"/>
              </a:rPr>
              <a:t>Black and White</a:t>
            </a:r>
            <a:r>
              <a:rPr lang="en-US" sz="2000">
                <a:latin typeface="Segoe"/>
                <a:ea typeface="ＭＳ ゴシック"/>
              </a:rPr>
              <a:t>. The presentation appears in Black and White mode, and a Black and White tab appears on the Ribbon.</a:t>
            </a:r>
          </a:p>
          <a:p>
            <a:pPr lvl="1"/>
            <a:r>
              <a:rPr lang="en-US" sz="2000">
                <a:latin typeface="Segoe"/>
                <a:ea typeface="ＭＳ ゴシック"/>
              </a:rPr>
              <a:t>Click </a:t>
            </a:r>
            <a:r>
              <a:rPr lang="en-US" sz="2000" b="1">
                <a:latin typeface="Segoe"/>
                <a:ea typeface="ＭＳ ゴシック"/>
              </a:rPr>
              <a:t>Back to Color View</a:t>
            </a:r>
            <a:r>
              <a:rPr lang="en-US" sz="2000">
                <a:latin typeface="Segoe"/>
                <a:ea typeface="ＭＳ ゴシック"/>
              </a:rPr>
              <a:t>. The presentation returns to color mode.</a:t>
            </a:r>
          </a:p>
          <a:p>
            <a:pPr lvl="0"/>
            <a:r>
              <a:rPr lang="en-US" sz="2000" b="1">
                <a:latin typeface="Segoe"/>
                <a:ea typeface="ＭＳ ゴシック"/>
              </a:rPr>
              <a:t>PAUSE</a:t>
            </a:r>
            <a:r>
              <a:rPr lang="en-US" sz="2000">
                <a:latin typeface="Segoe"/>
                <a:ea typeface="ＭＳ ゴシック"/>
              </a:rPr>
              <a:t>. </a:t>
            </a:r>
            <a:r>
              <a:rPr lang="en-US" sz="2000" b="1">
                <a:latin typeface="Segoe"/>
                <a:ea typeface="ＭＳ ゴシック"/>
              </a:rPr>
              <a:t>LEAVE </a:t>
            </a:r>
            <a:r>
              <a:rPr lang="en-US" sz="2000">
                <a:latin typeface="Segoe"/>
                <a:ea typeface="ＭＳ ゴシック"/>
              </a:rPr>
              <a:t>the presentation open to use in the next exercise.</a:t>
            </a:r>
          </a:p>
          <a:p>
            <a:pPr lvl="1" rtl="0"/>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401090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Arrange Multiple Presentation Windows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is open from the previous exercise. You will also be opening a second presentation in this exercise so that multiple presentation windows are available to arrange.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 tab</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Open</a:t>
            </a:r>
            <a:r>
              <a:rPr lang="en-US" b="0" i="0" u="none" strike="noStrike" baseline="0" smtClean="0">
                <a:latin typeface="Segoe"/>
                <a:ea typeface="ＭＳ ゴシック"/>
              </a:rPr>
              <a:t>. The Open tab of Backstage view appears.</a:t>
            </a:r>
          </a:p>
          <a:p>
            <a:pPr lvl="1" rtl="0"/>
            <a:r>
              <a:rPr lang="en-US" b="0" i="0" u="none" strike="noStrike" baseline="0" smtClean="0">
                <a:latin typeface="Segoe"/>
                <a:ea typeface="ＭＳ ゴシック"/>
              </a:rPr>
              <a:t>Navigate to the location containing the data files for this lesson.</a:t>
            </a:r>
          </a:p>
          <a:p>
            <a:pPr lvl="1" rtl="0"/>
            <a:r>
              <a:rPr lang="en-US" b="0" i="0" u="none" strike="noStrike" baseline="0" smtClean="0">
                <a:latin typeface="Segoe"/>
                <a:ea typeface="ＭＳ ゴシック"/>
              </a:rPr>
              <a:t>Locate and open </a:t>
            </a:r>
            <a:r>
              <a:rPr lang="en-US" b="1" i="1" u="none" strike="noStrike" baseline="0" smtClean="0">
                <a:latin typeface="Segoe"/>
                <a:ea typeface="ＭＳ ゴシック"/>
              </a:rPr>
              <a:t>Job Fair 1</a:t>
            </a:r>
            <a:r>
              <a:rPr lang="en-US" b="0" i="0" u="none" strike="noStrike" baseline="0" smtClean="0">
                <a:latin typeface="Segoe"/>
                <a:ea typeface="ＭＳ ゴシック"/>
              </a:rPr>
              <a:t>. The presentation appears on your screen.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2253509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Arrange Multiple Presentation Windows</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View</a:t>
            </a:r>
            <a:r>
              <a:rPr lang="en-US" sz="2000" b="0" i="0" u="none" strike="noStrike" baseline="0" smtClean="0">
                <a:latin typeface="Segoe"/>
                <a:ea typeface="ＭＳ ゴシック"/>
              </a:rPr>
              <a:t> tab.</a:t>
            </a:r>
          </a:p>
          <a:p>
            <a:pPr lvl="1" rtl="0">
              <a:buAutoNum type="arabicPeriod" startAt="5"/>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Arrange All</a:t>
            </a:r>
            <a:r>
              <a:rPr lang="en-US" sz="2000" b="0" i="0" u="none" strike="noStrike" baseline="0" smtClean="0">
                <a:latin typeface="Segoe"/>
                <a:ea typeface="ＭＳ ゴシック"/>
              </a:rPr>
              <a:t> in the Window group. The presentations appear side-by-side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pic>
        <p:nvPicPr>
          <p:cNvPr id="7" name="Picture 6" descr="01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621484"/>
            <a:ext cx="6400800" cy="3626916"/>
          </a:xfrm>
          <a:prstGeom prst="rect">
            <a:avLst/>
          </a:prstGeom>
        </p:spPr>
      </p:pic>
    </p:spTree>
    <p:extLst>
      <p:ext uri="{BB962C8B-B14F-4D97-AF65-F5344CB8AC3E}">
        <p14:creationId xmlns:p14="http://schemas.microsoft.com/office/powerpoint/2010/main" val="1555158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 Step by Step: Arrange Multiple Presentation Windows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Use the Close button on the Job Fair 1 window </a:t>
            </a:r>
            <a:r>
              <a:rPr lang="en-US" b="1" i="0" u="none" strike="noStrike" baseline="0" smtClean="0">
                <a:latin typeface="Segoe"/>
                <a:ea typeface="ＭＳ ゴシック"/>
              </a:rPr>
              <a:t/>
            </a:r>
            <a:br>
              <a:rPr lang="en-US" b="1" i="0" u="none" strike="noStrike" baseline="0" smtClean="0">
                <a:latin typeface="Segoe"/>
                <a:ea typeface="ＭＳ ゴシック"/>
              </a:rPr>
            </a:br>
            <a:r>
              <a:rPr lang="en-US" b="0" i="0" u="none" strike="noStrike" baseline="0" smtClean="0">
                <a:latin typeface="Segoe"/>
                <a:ea typeface="ＭＳ ゴシック"/>
              </a:rPr>
              <a:t>to close the Job Fair 1 presentation, as you learned in “Closing a Presentation” earlier in this lesson.</a:t>
            </a:r>
          </a:p>
          <a:p>
            <a:pPr lvl="1" rtl="0">
              <a:buAutoNum type="arabicPeriod" startAt="7"/>
            </a:pPr>
            <a:r>
              <a:rPr lang="en-US" b="0" i="0" u="none" strike="noStrike" baseline="0" smtClean="0">
                <a:latin typeface="Segoe"/>
                <a:ea typeface="ＭＳ ゴシック"/>
              </a:rPr>
              <a:t>In the Blue Yonder Overview window, click the </a:t>
            </a:r>
            <a:r>
              <a:rPr lang="en-US" b="1" i="0" u="none" strike="noStrike" baseline="0" smtClean="0">
                <a:latin typeface="Segoe"/>
                <a:ea typeface="ＭＳ ゴシック"/>
              </a:rPr>
              <a:t>Maximize button      </a:t>
            </a:r>
            <a:r>
              <a:rPr lang="en-US" b="0" i="0" u="none" strike="noStrike" baseline="0" smtClean="0">
                <a:latin typeface="Segoe"/>
                <a:ea typeface="ＭＳ ゴシック"/>
              </a:rPr>
              <a:t>in the upper-right corner. The PowerPoint window fills the screen.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for the next exercise. If you don’t wish to work with the maximized PowerPoint window, you can restore the window and then manually resize it to the size you prefer.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clo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1600200"/>
            <a:ext cx="359833" cy="359833"/>
          </a:xfrm>
          <a:prstGeom prst="rect">
            <a:avLst/>
          </a:prstGeom>
        </p:spPr>
      </p:pic>
      <p:pic>
        <p:nvPicPr>
          <p:cNvPr id="8" name="Picture 7" descr="maximiz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2971800"/>
            <a:ext cx="362295" cy="338667"/>
          </a:xfrm>
          <a:prstGeom prst="rect">
            <a:avLst/>
          </a:prstGeom>
        </p:spPr>
      </p:pic>
    </p:spTree>
    <p:extLst>
      <p:ext uri="{BB962C8B-B14F-4D97-AF65-F5344CB8AC3E}">
        <p14:creationId xmlns:p14="http://schemas.microsoft.com/office/powerpoint/2010/main" val="1266483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Scroll Through a Presentation Using the Mouse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is open and maximized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scroll </a:t>
            </a:r>
            <a:br>
              <a:rPr lang="en-US" b="1" i="0" u="none" strike="noStrike" baseline="0" smtClean="0">
                <a:latin typeface="Segoe"/>
                <a:ea typeface="ＭＳ ゴシック"/>
              </a:rPr>
            </a:br>
            <a:r>
              <a:rPr lang="en-US" b="1" i="0" u="none" strike="noStrike" baseline="0" smtClean="0">
                <a:latin typeface="Segoe"/>
                <a:ea typeface="ＭＳ ゴシック"/>
              </a:rPr>
              <a:t>down</a:t>
            </a:r>
            <a:r>
              <a:rPr lang="en-US" b="0" i="0" u="none" strike="noStrike" baseline="0" smtClean="0">
                <a:latin typeface="Segoe"/>
                <a:ea typeface="ＭＳ ゴシック"/>
              </a:rPr>
              <a:t> button on </a:t>
            </a:r>
            <a:br>
              <a:rPr lang="en-US" b="0" i="0" u="none" strike="noStrike" baseline="0" smtClean="0">
                <a:latin typeface="Segoe"/>
                <a:ea typeface="ＭＳ ゴシック"/>
              </a:rPr>
            </a:br>
            <a:r>
              <a:rPr lang="en-US" b="0" i="0" u="none" strike="noStrike" baseline="0" smtClean="0">
                <a:latin typeface="Segoe"/>
                <a:ea typeface="ＭＳ ゴシック"/>
              </a:rPr>
              <a:t>the right side of the </a:t>
            </a:r>
            <a:br>
              <a:rPr lang="en-US" b="0" i="0" u="none" strike="noStrike" baseline="0" smtClean="0">
                <a:latin typeface="Segoe"/>
                <a:ea typeface="ＭＳ ゴシック"/>
              </a:rPr>
            </a:br>
            <a:r>
              <a:rPr lang="en-US" b="0" i="0" u="none" strike="noStrike" baseline="0" smtClean="0">
                <a:latin typeface="Segoe"/>
                <a:ea typeface="ＭＳ ゴシック"/>
              </a:rPr>
              <a:t>Slide pane (right). </a:t>
            </a:r>
            <a:br>
              <a:rPr lang="en-US" b="0" i="0" u="none" strike="noStrike" baseline="0" smtClean="0">
                <a:latin typeface="Segoe"/>
                <a:ea typeface="ＭＳ ゴシック"/>
              </a:rPr>
            </a:br>
            <a:r>
              <a:rPr lang="en-US" b="0" i="0" u="none" strike="noStrike" baseline="0" smtClean="0">
                <a:latin typeface="Segoe"/>
                <a:ea typeface="ＭＳ ゴシック"/>
              </a:rPr>
              <a:t>Because the zoom </a:t>
            </a:r>
            <a:br>
              <a:rPr lang="en-US" b="0" i="0" u="none" strike="noStrike" baseline="0" smtClean="0">
                <a:latin typeface="Segoe"/>
                <a:ea typeface="ＭＳ ゴシック"/>
              </a:rPr>
            </a:br>
            <a:r>
              <a:rPr lang="en-US" b="0" i="0" u="none" strike="noStrike" baseline="0" smtClean="0">
                <a:latin typeface="Segoe"/>
                <a:ea typeface="ＭＳ ゴシック"/>
              </a:rPr>
              <a:t>level is set at Fit </a:t>
            </a:r>
            <a:br>
              <a:rPr lang="en-US" b="0" i="0" u="none" strike="noStrike" baseline="0" smtClean="0">
                <a:latin typeface="Segoe"/>
                <a:ea typeface="ＭＳ ゴシック"/>
              </a:rPr>
            </a:br>
            <a:r>
              <a:rPr lang="en-US" b="0" i="0" u="none" strike="noStrike" baseline="0" smtClean="0">
                <a:latin typeface="Segoe"/>
                <a:ea typeface="ＭＳ ゴシック"/>
              </a:rPr>
              <a:t>Slide to Current </a:t>
            </a:r>
            <a:br>
              <a:rPr lang="en-US" b="0" i="0" u="none" strike="noStrike" baseline="0" smtClean="0">
                <a:latin typeface="Segoe"/>
                <a:ea typeface="ＭＳ ゴシック"/>
              </a:rPr>
            </a:br>
            <a:r>
              <a:rPr lang="en-US" b="0" i="0" u="none" strike="noStrike" baseline="0" smtClean="0">
                <a:latin typeface="Segoe"/>
                <a:ea typeface="ＭＳ ゴシック"/>
              </a:rPr>
              <a:t>Window, slide 2 </a:t>
            </a:r>
            <a:br>
              <a:rPr lang="en-US" b="0" i="0" u="none" strike="noStrike" baseline="0" smtClean="0">
                <a:latin typeface="Segoe"/>
                <a:ea typeface="ＭＳ ゴシック"/>
              </a:rPr>
            </a:br>
            <a:r>
              <a:rPr lang="en-US" b="0" i="0" u="none" strike="noStrike" baseline="0" smtClean="0">
                <a:latin typeface="Segoe"/>
                <a:ea typeface="ＭＳ ゴシック"/>
              </a:rPr>
              <a:t>appears on the screen.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pic>
        <p:nvPicPr>
          <p:cNvPr id="7" name="Picture 6" descr="01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981200"/>
            <a:ext cx="4715933" cy="2998799"/>
          </a:xfrm>
          <a:prstGeom prst="rect">
            <a:avLst/>
          </a:prstGeom>
        </p:spPr>
      </p:pic>
    </p:spTree>
    <p:extLst>
      <p:ext uri="{BB962C8B-B14F-4D97-AF65-F5344CB8AC3E}">
        <p14:creationId xmlns:p14="http://schemas.microsoft.com/office/powerpoint/2010/main" val="33604001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Scroll Through a Presentation Using the Mouse</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Use the zoom control to change the zoom level to </a:t>
            </a:r>
            <a:r>
              <a:rPr lang="en-US" b="1" i="0" u="none" strike="noStrike" baseline="0" smtClean="0">
                <a:latin typeface="Segoe"/>
                <a:ea typeface="ＭＳ ゴシック"/>
              </a:rPr>
              <a:t>100%</a:t>
            </a:r>
            <a:r>
              <a:rPr lang="en-US" b="0" i="0" u="none" strike="noStrike" baseline="0" smtClean="0">
                <a:latin typeface="Segoe"/>
                <a:ea typeface="ＭＳ ゴシック"/>
              </a:rPr>
              <a:t>, then click the </a:t>
            </a:r>
            <a:r>
              <a:rPr lang="en-US" b="1" i="0" u="none" strike="noStrike" baseline="0" smtClean="0">
                <a:latin typeface="Segoe"/>
                <a:ea typeface="ＭＳ ゴシック"/>
              </a:rPr>
              <a:t>scroll down</a:t>
            </a:r>
            <a:r>
              <a:rPr lang="en-US" b="0" i="0" u="none" strike="noStrike" baseline="0" smtClean="0">
                <a:latin typeface="Segoe"/>
                <a:ea typeface="ＭＳ ゴシック"/>
              </a:rPr>
              <a:t> button twice. Because the slide is now larger than the Slide pane, the scroll button scrolls the slide down in small increments instead of jumping to the next slide.</a:t>
            </a:r>
          </a:p>
          <a:p>
            <a:pPr lvl="1" rtl="0">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Fit to Window</a:t>
            </a:r>
            <a:r>
              <a:rPr lang="en-US" b="0" i="0" u="none" strike="noStrike" baseline="0" smtClean="0">
                <a:latin typeface="Segoe"/>
                <a:ea typeface="ＭＳ ゴシック"/>
              </a:rPr>
              <a:t> button in the Zoom command group on the View tab </a:t>
            </a:r>
            <a:r>
              <a:rPr lang="en-US" b="1" i="1" u="none" strike="noStrike" baseline="0" smtClean="0">
                <a:latin typeface="Segoe"/>
                <a:ea typeface="ＭＳ ゴシック"/>
              </a:rPr>
              <a:t>Ribbon</a:t>
            </a:r>
            <a:r>
              <a:rPr lang="en-US" b="0" i="0" u="none" strike="noStrike" baseline="0" smtClean="0">
                <a:latin typeface="Segoe"/>
                <a:ea typeface="ＭＳ ゴシック"/>
              </a:rPr>
              <a:t>. The </a:t>
            </a:r>
            <a:r>
              <a:rPr lang="en-US" b="1" i="0" u="none" strike="noStrike" baseline="0" smtClean="0">
                <a:latin typeface="Segoe"/>
                <a:ea typeface="ＭＳ ゴシック"/>
              </a:rPr>
              <a:t>Fit to Window</a:t>
            </a:r>
            <a:r>
              <a:rPr lang="en-US" b="0" i="0" u="none" strike="noStrike" baseline="0" smtClean="0">
                <a:latin typeface="Segoe"/>
                <a:ea typeface="ＭＳ ゴシック"/>
              </a:rPr>
              <a:t> button does the same thing as the Fit Slide to Current Window button on the status bar.</a:t>
            </a:r>
          </a:p>
          <a:p>
            <a:pPr lvl="1" rtl="0">
              <a:buAutoNum type="arabicPeriod" startAt="2"/>
            </a:pPr>
            <a:r>
              <a:rPr lang="en-US" b="0" i="0" u="none" strike="noStrike" baseline="0" smtClean="0">
                <a:latin typeface="Segoe"/>
                <a:ea typeface="ＭＳ ゴシック"/>
              </a:rPr>
              <a:t>At the bottom of the scroll bar, click the </a:t>
            </a:r>
            <a:r>
              <a:rPr lang="en-US" b="1" i="0" u="none" strike="noStrike" baseline="0" smtClean="0">
                <a:latin typeface="Segoe"/>
                <a:ea typeface="ＭＳ ゴシック"/>
              </a:rPr>
              <a:t>Next Slide</a:t>
            </a:r>
            <a:r>
              <a:rPr lang="en-US" b="0" i="0" u="none" strike="noStrike" baseline="0" smtClean="0">
                <a:latin typeface="Segoe"/>
                <a:ea typeface="ＭＳ ゴシック"/>
              </a:rPr>
              <a:t> button twice. Slide 3 appears, and then slide 4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925555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Scroll Through a Presentation Using the Mouse</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latin typeface="Segoe"/>
                <a:ea typeface="ＭＳ ゴシック"/>
              </a:rPr>
              <a:t>In the Slides pane on the left, scroll down to locate slide 5, and click it. The selected slide appears in the Slide pane (below).</a:t>
            </a:r>
          </a:p>
          <a:p>
            <a:pPr lvl="1">
              <a:buFont typeface="+mj-lt"/>
              <a:buAutoNum type="arabicPeriod" startAt="5"/>
            </a:pPr>
            <a:r>
              <a:rPr lang="en-US" sz="2000">
                <a:latin typeface="Segoe"/>
                <a:ea typeface="ＭＳ ゴシック"/>
              </a:rPr>
              <a:t>Point to the </a:t>
            </a:r>
            <a:br>
              <a:rPr lang="en-US" sz="2000">
                <a:latin typeface="Segoe"/>
                <a:ea typeface="ＭＳ ゴシック"/>
              </a:rPr>
            </a:br>
            <a:r>
              <a:rPr lang="en-US" sz="2000" b="1">
                <a:latin typeface="Segoe"/>
                <a:ea typeface="ＭＳ ゴシック"/>
              </a:rPr>
              <a:t>scroll box</a:t>
            </a:r>
            <a:r>
              <a:rPr lang="en-US" sz="2000">
                <a:latin typeface="Segoe"/>
                <a:ea typeface="ＭＳ ゴシック"/>
              </a:rPr>
              <a:t> </a:t>
            </a:r>
            <a:br>
              <a:rPr lang="en-US" sz="2000">
                <a:latin typeface="Segoe"/>
                <a:ea typeface="ＭＳ ゴシック"/>
              </a:rPr>
            </a:br>
            <a:r>
              <a:rPr lang="en-US" sz="2000">
                <a:latin typeface="Segoe"/>
                <a:ea typeface="ＭＳ ゴシック"/>
              </a:rPr>
              <a:t>that appears </a:t>
            </a:r>
            <a:br>
              <a:rPr lang="en-US" sz="2000">
                <a:latin typeface="Segoe"/>
                <a:ea typeface="ＭＳ ゴシック"/>
              </a:rPr>
            </a:br>
            <a:r>
              <a:rPr lang="en-US" sz="2000">
                <a:latin typeface="Segoe"/>
                <a:ea typeface="ＭＳ ゴシック"/>
              </a:rPr>
              <a:t>to the right </a:t>
            </a:r>
            <a:br>
              <a:rPr lang="en-US" sz="2000">
                <a:latin typeface="Segoe"/>
                <a:ea typeface="ＭＳ ゴシック"/>
              </a:rPr>
            </a:br>
            <a:r>
              <a:rPr lang="en-US" sz="2000">
                <a:latin typeface="Segoe"/>
                <a:ea typeface="ＭＳ ゴシック"/>
              </a:rPr>
              <a:t>of the Slides </a:t>
            </a:r>
            <a:br>
              <a:rPr lang="en-US" sz="2000">
                <a:latin typeface="Segoe"/>
                <a:ea typeface="ＭＳ ゴシック"/>
              </a:rPr>
            </a:br>
            <a:r>
              <a:rPr lang="en-US" sz="2000">
                <a:latin typeface="Segoe"/>
                <a:ea typeface="ＭＳ ゴシック"/>
              </a:rPr>
              <a:t>pane, and </a:t>
            </a:r>
            <a:br>
              <a:rPr lang="en-US" sz="2000">
                <a:latin typeface="Segoe"/>
                <a:ea typeface="ＭＳ ゴシック"/>
              </a:rPr>
            </a:br>
            <a:r>
              <a:rPr lang="en-US" sz="2000">
                <a:latin typeface="Segoe"/>
                <a:ea typeface="ＭＳ ゴシック"/>
              </a:rPr>
              <a:t>then drag </a:t>
            </a:r>
            <a:br>
              <a:rPr lang="en-US" sz="2000">
                <a:latin typeface="Segoe"/>
                <a:ea typeface="ＭＳ ゴシック"/>
              </a:rPr>
            </a:br>
            <a:r>
              <a:rPr lang="en-US" sz="2000">
                <a:latin typeface="Segoe"/>
                <a:ea typeface="ＭＳ ゴシック"/>
              </a:rPr>
              <a:t>the scroll </a:t>
            </a:r>
            <a:br>
              <a:rPr lang="en-US" sz="2000">
                <a:latin typeface="Segoe"/>
                <a:ea typeface="ＭＳ ゴシック"/>
              </a:rPr>
            </a:br>
            <a:r>
              <a:rPr lang="en-US" sz="2000">
                <a:latin typeface="Segoe"/>
                <a:ea typeface="ＭＳ ゴシック"/>
              </a:rPr>
              <a:t>box all the </a:t>
            </a:r>
            <a:br>
              <a:rPr lang="en-US" sz="2000">
                <a:latin typeface="Segoe"/>
                <a:ea typeface="ＭＳ ゴシック"/>
              </a:rPr>
            </a:br>
            <a:r>
              <a:rPr lang="en-US" sz="2000">
                <a:latin typeface="Segoe"/>
                <a:ea typeface="ＭＳ ゴシック"/>
              </a:rPr>
              <a:t>way down to </a:t>
            </a:r>
            <a:br>
              <a:rPr lang="en-US" sz="2000">
                <a:latin typeface="Segoe"/>
                <a:ea typeface="ＭＳ ゴシック"/>
              </a:rPr>
            </a:br>
            <a:r>
              <a:rPr lang="en-US" sz="2000">
                <a:latin typeface="Segoe"/>
                <a:ea typeface="ＭＳ ゴシック"/>
              </a:rPr>
              <a:t>the bottom </a:t>
            </a:r>
            <a:br>
              <a:rPr lang="en-US" sz="2000">
                <a:latin typeface="Segoe"/>
                <a:ea typeface="ＭＳ ゴシック"/>
              </a:rPr>
            </a:br>
            <a:r>
              <a:rPr lang="en-US" sz="2000">
                <a:latin typeface="Segoe"/>
                <a:ea typeface="ＭＳ ゴシック"/>
              </a:rPr>
              <a:t>of the scroll </a:t>
            </a:r>
            <a:br>
              <a:rPr lang="en-US" sz="2000">
                <a:latin typeface="Segoe"/>
                <a:ea typeface="ＭＳ ゴシック"/>
              </a:rPr>
            </a:br>
            <a:r>
              <a:rPr lang="en-US" sz="2000">
                <a:latin typeface="Segoe"/>
                <a:ea typeface="ＭＳ ゴシック"/>
              </a:rPr>
              <a:t>bar. The last slide (slide 8) appears on the Slides pane, but slide 5 remains visible in the Slide pane.</a:t>
            </a:r>
          </a:p>
          <a:p>
            <a:pPr lvl="1" rtl="0">
              <a:buFont typeface="+mj-lt"/>
              <a:buAutoNum type="arabicPeriod" startAt="5"/>
            </a:pPr>
            <a:endParaRPr lang="en-US" sz="2000" b="0" i="0" u="none" strike="noStrike" baseline="0" smtClean="0">
              <a:latin typeface="Segoe"/>
              <a:ea typeface="ＭＳ ゴシック"/>
            </a:endParaRPr>
          </a:p>
        </p:txBody>
      </p:sp>
      <p:pic>
        <p:nvPicPr>
          <p:cNvPr id="4" name="Picture 3" descr="01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2286000"/>
            <a:ext cx="5317706" cy="3504051"/>
          </a:xfrm>
          <a:prstGeom prst="rect">
            <a:avLst/>
          </a:prstGeom>
        </p:spPr>
      </p:pic>
    </p:spTree>
    <p:extLst>
      <p:ext uri="{BB962C8B-B14F-4D97-AF65-F5344CB8AC3E}">
        <p14:creationId xmlns:p14="http://schemas.microsoft.com/office/powerpoint/2010/main" val="1586350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Scroll Through a Presentation Using the Mouse</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Previous Slide</a:t>
            </a:r>
            <a:r>
              <a:rPr lang="en-US" b="0" i="0" u="none" strike="noStrike" baseline="0" smtClean="0">
                <a:latin typeface="Segoe"/>
                <a:ea typeface="ＭＳ ゴシック"/>
              </a:rPr>
              <a:t> button (at the bottom right of the Slide pane). Slide 4 appears in the Slide pane; notice that the slide also appears highlighted on the Slides pane.</a:t>
            </a:r>
          </a:p>
          <a:p>
            <a:pPr lvl="1" rtl="0">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scroll box</a:t>
            </a:r>
            <a:r>
              <a:rPr lang="en-US" b="0" i="0" u="none" strike="noStrike" baseline="0" smtClean="0">
                <a:latin typeface="Segoe"/>
                <a:ea typeface="ＭＳ ゴシック"/>
              </a:rPr>
              <a:t> that appears to the right of the Slide pane, and then drag the scroll box all the way up to the top of the scroll bar. You return to the beginning of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for the next exercise.</a:t>
            </a:r>
          </a:p>
        </p:txBody>
      </p:sp>
    </p:spTree>
    <p:extLst>
      <p:ext uri="{BB962C8B-B14F-4D97-AF65-F5344CB8AC3E}">
        <p14:creationId xmlns:p14="http://schemas.microsoft.com/office/powerpoint/2010/main" val="1144701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Through a Presentation Using the Keyboard</a:t>
            </a:r>
          </a:p>
        </p:txBody>
      </p:sp>
      <p:sp>
        <p:nvSpPr>
          <p:cNvPr id="3" name="Text Placeholder 2"/>
          <p:cNvSpPr>
            <a:spLocks noGrp="1"/>
          </p:cNvSpPr>
          <p:nvPr>
            <p:ph type="body" idx="1"/>
          </p:nvPr>
        </p:nvSpPr>
        <p:spPr/>
        <p:txBody>
          <a:bodyPr/>
          <a:lstStyle/>
          <a:p>
            <a:pPr lvl="0" rtl="0"/>
            <a:r>
              <a:rPr lang="en-US" sz="2000" b="1" i="0" u="none" strike="noStrike" baseline="0" smtClean="0">
                <a:solidFill>
                  <a:srgbClr val="000000"/>
                </a:solidFill>
                <a:latin typeface="Segoe"/>
                <a:ea typeface="ＭＳ ゴシック"/>
              </a:rPr>
              <a:t>USE</a:t>
            </a:r>
            <a:r>
              <a:rPr lang="en-US" sz="2000" b="0" i="0" u="none" strike="noStrike" baseline="0" smtClean="0">
                <a:solidFill>
                  <a:srgbClr val="000000"/>
                </a:solidFill>
                <a:latin typeface="Segoe"/>
                <a:ea typeface="ＭＳ ゴシック"/>
              </a:rPr>
              <a:t> the presentation that is open from the previous exercise.</a:t>
            </a:r>
          </a:p>
          <a:p>
            <a:pPr lvl="1" rtl="0"/>
            <a:r>
              <a:rPr lang="en-US" sz="2000" b="0" i="0" u="none" strike="noStrike" baseline="0" smtClean="0">
                <a:solidFill>
                  <a:srgbClr val="000000"/>
                </a:solidFill>
                <a:latin typeface="Segoe"/>
                <a:ea typeface="ＭＳ ゴシック"/>
              </a:rPr>
              <a:t>With slide 1 visible in Normal view in the Slide pane, press </a:t>
            </a:r>
            <a:r>
              <a:rPr lang="en-US" sz="2000" b="1" i="0" u="none" strike="noStrike" baseline="0" smtClean="0">
                <a:solidFill>
                  <a:srgbClr val="000000"/>
                </a:solidFill>
                <a:latin typeface="Arial"/>
                <a:ea typeface="ＭＳ ゴシック"/>
              </a:rPr>
              <a:t>Page Down</a:t>
            </a:r>
            <a:r>
              <a:rPr lang="en-US" sz="2000" b="0" i="0" u="none" strike="noStrike" baseline="0" smtClean="0">
                <a:solidFill>
                  <a:srgbClr val="000000"/>
                </a:solidFill>
                <a:latin typeface="Segoe"/>
                <a:ea typeface="ＭＳ ゴシック"/>
              </a:rPr>
              <a:t> on your keyboard. Slide 2 appears.</a:t>
            </a:r>
          </a:p>
          <a:p>
            <a:pPr lvl="1" rtl="0"/>
            <a:r>
              <a:rPr lang="en-US" sz="2000" b="0" i="0" u="none" strike="noStrike" baseline="0" smtClean="0">
                <a:solidFill>
                  <a:srgbClr val="000000"/>
                </a:solidFill>
                <a:latin typeface="Segoe"/>
                <a:ea typeface="ＭＳ ゴシック"/>
              </a:rPr>
              <a:t>Press </a:t>
            </a:r>
            <a:r>
              <a:rPr lang="en-US" sz="2000" b="1" i="0" u="none" strike="noStrike" baseline="0" smtClean="0">
                <a:solidFill>
                  <a:srgbClr val="000000"/>
                </a:solidFill>
                <a:latin typeface="Arial"/>
                <a:ea typeface="ＭＳ ゴシック"/>
              </a:rPr>
              <a:t>Page Down</a:t>
            </a:r>
            <a:r>
              <a:rPr lang="en-US" sz="2000" b="0" i="0" u="none" strike="noStrike" baseline="0" smtClean="0">
                <a:solidFill>
                  <a:srgbClr val="000000"/>
                </a:solidFill>
                <a:latin typeface="Segoe"/>
                <a:ea typeface="ＭＳ ゴシック"/>
              </a:rPr>
              <a:t> to jump to slide 3.</a:t>
            </a:r>
          </a:p>
          <a:p>
            <a:pPr lvl="1" rtl="0"/>
            <a:r>
              <a:rPr lang="en-US" sz="2000" b="0" i="0" u="none" strike="noStrike" baseline="0" smtClean="0">
                <a:solidFill>
                  <a:srgbClr val="000000"/>
                </a:solidFill>
                <a:latin typeface="Segoe"/>
                <a:ea typeface="ＭＳ ゴシック"/>
              </a:rPr>
              <a:t>Press </a:t>
            </a:r>
            <a:r>
              <a:rPr lang="en-US" sz="2000" b="1" i="0" u="none" strike="noStrike" baseline="0" smtClean="0">
                <a:solidFill>
                  <a:srgbClr val="000000"/>
                </a:solidFill>
                <a:latin typeface="Arial"/>
                <a:ea typeface="ＭＳ ゴシック"/>
              </a:rPr>
              <a:t>Page Down</a:t>
            </a:r>
            <a:r>
              <a:rPr lang="en-US" sz="2000" b="0" i="0" u="none" strike="noStrike" baseline="0" smtClean="0">
                <a:solidFill>
                  <a:srgbClr val="000000"/>
                </a:solidFill>
                <a:latin typeface="Segoe"/>
                <a:ea typeface="ＭＳ ゴシック"/>
              </a:rPr>
              <a:t> to jump to slide 4.</a:t>
            </a:r>
          </a:p>
          <a:p>
            <a:pPr lvl="1" rtl="0"/>
            <a:r>
              <a:rPr lang="en-US" sz="2000" b="0" i="0" u="none" strike="noStrike" baseline="0" smtClean="0">
                <a:solidFill>
                  <a:srgbClr val="000000"/>
                </a:solidFill>
                <a:latin typeface="Segoe"/>
                <a:ea typeface="ＭＳ ゴシック"/>
              </a:rPr>
              <a:t>Press </a:t>
            </a:r>
            <a:r>
              <a:rPr lang="en-US" sz="2000" b="1" i="0" u="none" strike="noStrike" baseline="0" smtClean="0">
                <a:solidFill>
                  <a:srgbClr val="000000"/>
                </a:solidFill>
                <a:latin typeface="Arial"/>
                <a:ea typeface="ＭＳ ゴシック"/>
              </a:rPr>
              <a:t>Page Up</a:t>
            </a:r>
            <a:r>
              <a:rPr lang="en-US" sz="2000" b="0" i="0" u="none" strike="noStrike" baseline="0" smtClean="0">
                <a:solidFill>
                  <a:srgbClr val="000000"/>
                </a:solidFill>
                <a:latin typeface="Segoe"/>
                <a:ea typeface="ＭＳ ゴシック"/>
              </a:rPr>
              <a:t> to go back to slide 3.</a:t>
            </a:r>
          </a:p>
          <a:p>
            <a:pPr lvl="1"/>
            <a:r>
              <a:rPr lang="en-US" sz="2000">
                <a:solidFill>
                  <a:srgbClr val="000000"/>
                </a:solidFill>
                <a:latin typeface="Segoe"/>
                <a:ea typeface="ＭＳ ゴシック"/>
              </a:rPr>
              <a:t>Press </a:t>
            </a:r>
            <a:r>
              <a:rPr lang="en-US" sz="2000" b="1">
                <a:solidFill>
                  <a:srgbClr val="000000"/>
                </a:solidFill>
                <a:latin typeface="Arial"/>
                <a:ea typeface="ＭＳ ゴシック"/>
              </a:rPr>
              <a:t>Page Up</a:t>
            </a:r>
            <a:r>
              <a:rPr lang="en-US" sz="2000">
                <a:solidFill>
                  <a:srgbClr val="000000"/>
                </a:solidFill>
                <a:latin typeface="Segoe"/>
                <a:ea typeface="ＭＳ ゴシック"/>
              </a:rPr>
              <a:t> to move up to slide 2.</a:t>
            </a:r>
          </a:p>
          <a:p>
            <a:pPr lvl="1"/>
            <a:r>
              <a:rPr lang="en-US" sz="2000">
                <a:solidFill>
                  <a:srgbClr val="000000"/>
                </a:solidFill>
                <a:latin typeface="Segoe"/>
                <a:ea typeface="ＭＳ ゴシック"/>
              </a:rPr>
              <a:t>Press </a:t>
            </a:r>
            <a:r>
              <a:rPr lang="en-US" sz="2000" b="1">
                <a:solidFill>
                  <a:srgbClr val="000000"/>
                </a:solidFill>
                <a:latin typeface="Arial"/>
                <a:ea typeface="ＭＳ ゴシック"/>
              </a:rPr>
              <a:t>Page Up</a:t>
            </a:r>
            <a:r>
              <a:rPr lang="en-US" sz="2000">
                <a:solidFill>
                  <a:srgbClr val="000000"/>
                </a:solidFill>
                <a:latin typeface="Segoe"/>
                <a:ea typeface="ＭＳ ゴシック"/>
              </a:rPr>
              <a:t> to view slide 1.</a:t>
            </a:r>
          </a:p>
          <a:p>
            <a:pPr lvl="1"/>
            <a:r>
              <a:rPr lang="en-US" sz="2000">
                <a:solidFill>
                  <a:srgbClr val="000000"/>
                </a:solidFill>
                <a:latin typeface="Segoe"/>
                <a:ea typeface="ＭＳ ゴシック"/>
              </a:rPr>
              <a:t>Press </a:t>
            </a:r>
            <a:r>
              <a:rPr lang="en-US" sz="2000" b="1">
                <a:solidFill>
                  <a:srgbClr val="000000"/>
                </a:solidFill>
                <a:latin typeface="Arial"/>
                <a:ea typeface="ＭＳ ゴシック"/>
              </a:rPr>
              <a:t>End</a:t>
            </a:r>
            <a:r>
              <a:rPr lang="en-US" sz="2000">
                <a:solidFill>
                  <a:srgbClr val="000000"/>
                </a:solidFill>
                <a:latin typeface="Segoe"/>
                <a:ea typeface="ＭＳ ゴシック"/>
              </a:rPr>
              <a:t> to jump to slide 8, the last slide in the presentation.</a:t>
            </a:r>
          </a:p>
          <a:p>
            <a:pPr lvl="1"/>
            <a:r>
              <a:rPr lang="en-US" sz="2000">
                <a:solidFill>
                  <a:srgbClr val="000000"/>
                </a:solidFill>
                <a:latin typeface="Segoe"/>
                <a:ea typeface="ＭＳ ゴシック"/>
              </a:rPr>
              <a:t>Press </a:t>
            </a:r>
            <a:r>
              <a:rPr lang="en-US" sz="2000" b="1">
                <a:solidFill>
                  <a:srgbClr val="000000"/>
                </a:solidFill>
                <a:latin typeface="Arial"/>
                <a:ea typeface="ＭＳ ゴシック"/>
              </a:rPr>
              <a:t>Home</a:t>
            </a:r>
            <a:r>
              <a:rPr lang="en-US" sz="2000">
                <a:solidFill>
                  <a:srgbClr val="000000"/>
                </a:solidFill>
                <a:latin typeface="Segoe"/>
                <a:ea typeface="ＭＳ ゴシック"/>
              </a:rPr>
              <a:t> to return to slide 1.</a:t>
            </a:r>
          </a:p>
          <a:p>
            <a:pPr lvl="0"/>
            <a:r>
              <a:rPr lang="en-US" sz="2000" b="1">
                <a:solidFill>
                  <a:srgbClr val="000000"/>
                </a:solidFill>
                <a:latin typeface="Segoe"/>
                <a:ea typeface="ＭＳ ゴシック"/>
              </a:rPr>
              <a:t>PAUSE</a:t>
            </a:r>
            <a:r>
              <a:rPr lang="en-US" sz="2000">
                <a:solidFill>
                  <a:srgbClr val="000000"/>
                </a:solidFill>
                <a:latin typeface="Segoe"/>
                <a:ea typeface="ＭＳ ゴシック"/>
              </a:rPr>
              <a:t>. </a:t>
            </a:r>
            <a:r>
              <a:rPr lang="en-US" sz="2000" b="1">
                <a:solidFill>
                  <a:srgbClr val="000000"/>
                </a:solidFill>
                <a:latin typeface="Segoe"/>
                <a:ea typeface="ＭＳ ゴシック"/>
              </a:rPr>
              <a:t>LEAVE</a:t>
            </a:r>
            <a:r>
              <a:rPr lang="en-US" sz="2000">
                <a:solidFill>
                  <a:srgbClr val="000000"/>
                </a:solidFill>
                <a:latin typeface="Segoe"/>
                <a:ea typeface="ＭＳ ゴシック"/>
              </a:rPr>
              <a:t> the presentation open to use in the next exercise.</a:t>
            </a:r>
          </a:p>
          <a:p>
            <a:pPr lvl="1" rtl="0"/>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3123875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Text to a Text Placeholder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is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Home</a:t>
            </a:r>
            <a:r>
              <a:rPr lang="en-US" b="0" i="0" u="none" strike="noStrike" baseline="0" smtClean="0">
                <a:latin typeface="Segoe"/>
                <a:ea typeface="ＭＳ ゴシック"/>
              </a:rPr>
              <a:t> tab. On slide 1, click at the beginning of the slide’s title (</a:t>
            </a:r>
            <a:r>
              <a:rPr lang="en-US" b="1" i="0" u="none" strike="noStrike" baseline="0" smtClean="0">
                <a:latin typeface="Segoe"/>
                <a:ea typeface="ＭＳ ゴシック"/>
              </a:rPr>
              <a:t>Blue Yonder Airlines</a:t>
            </a:r>
            <a:r>
              <a:rPr lang="en-US" b="0" i="0" u="none" strike="noStrike" baseline="0" smtClean="0">
                <a:latin typeface="Segoe"/>
                <a:ea typeface="ＭＳ ゴシック"/>
              </a:rPr>
              <a:t>). The borders of the title’s placeholder appear (below), and a blinking insertion point appears before the word </a:t>
            </a:r>
            <a:r>
              <a:rPr lang="en-US" b="0" i="1" u="none" strike="noStrike" baseline="0" smtClean="0">
                <a:latin typeface="Segoe"/>
                <a:ea typeface="ＭＳ ゴシック"/>
              </a:rPr>
              <a:t>Blue</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01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581400"/>
            <a:ext cx="5598583" cy="2309020"/>
          </a:xfrm>
          <a:prstGeom prst="rect">
            <a:avLst/>
          </a:prstGeom>
        </p:spPr>
      </p:pic>
    </p:spTree>
    <p:extLst>
      <p:ext uri="{BB962C8B-B14F-4D97-AF65-F5344CB8AC3E}">
        <p14:creationId xmlns:p14="http://schemas.microsoft.com/office/powerpoint/2010/main" val="1085388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Start PowerPoint (Windows 7)</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ITC Officina Sans Bold"/>
                <a:ea typeface="ＭＳ ゴシック"/>
              </a:rPr>
              <a:t>GET READY</a:t>
            </a:r>
            <a:r>
              <a:rPr lang="en-US" b="0" i="0" u="none" strike="noStrike" baseline="0" smtClean="0">
                <a:solidFill>
                  <a:srgbClr val="000000"/>
                </a:solidFill>
                <a:latin typeface="Segoe"/>
                <a:ea typeface="ＭＳ ゴシック"/>
              </a:rPr>
              <a:t>. Before you begin these steps, make sure that your computer is on. Log on, if necessary.</a:t>
            </a:r>
          </a:p>
          <a:p>
            <a:pPr lvl="1" rtl="0"/>
            <a:r>
              <a:rPr lang="en-US" b="0" i="0" u="none" strike="noStrike" baseline="0" smtClean="0">
                <a:solidFill>
                  <a:srgbClr val="000000"/>
                </a:solidFill>
                <a:latin typeface="Segoe"/>
                <a:ea typeface="ＭＳ ゴシック"/>
              </a:rPr>
              <a:t>On the Windows taskbar at the bottom of your screen, click the </a:t>
            </a:r>
            <a:r>
              <a:rPr lang="en-US" b="1" i="0" u="none" strike="noStrike" baseline="0" smtClean="0">
                <a:solidFill>
                  <a:srgbClr val="000000"/>
                </a:solidFill>
                <a:latin typeface="Segoe"/>
                <a:ea typeface="ＭＳ ゴシック"/>
              </a:rPr>
              <a:t>Start </a:t>
            </a:r>
            <a:r>
              <a:rPr lang="en-US" b="0" i="0" u="none" strike="noStrike" baseline="0" smtClean="0">
                <a:solidFill>
                  <a:srgbClr val="000000"/>
                </a:solidFill>
                <a:latin typeface="Segoe"/>
                <a:ea typeface="ＭＳ ゴシック"/>
              </a:rPr>
              <a:t>button, and then click </a:t>
            </a:r>
            <a:r>
              <a:rPr lang="en-US" b="1" i="0" u="none" strike="noStrike" baseline="0" smtClean="0">
                <a:solidFill>
                  <a:srgbClr val="000000"/>
                </a:solidFill>
                <a:latin typeface="Segoe"/>
                <a:ea typeface="ＭＳ ゴシック"/>
              </a:rPr>
              <a:t>All Programs</a:t>
            </a:r>
            <a:r>
              <a:rPr lang="en-US" b="0" i="0" u="none" strike="noStrike" baseline="0" smtClean="0">
                <a:solidFill>
                  <a:srgbClr val="000000"/>
                </a:solidFill>
                <a:latin typeface="Segoe"/>
                <a:ea typeface="ＭＳ ゴシック"/>
              </a:rPr>
              <a:t>. A menu of installed programs appears.</a:t>
            </a:r>
          </a:p>
          <a:p>
            <a:pPr lvl="1" rtl="0"/>
            <a:r>
              <a:rPr lang="en-US" b="0" i="0" u="none" strike="noStrike" baseline="0" smtClean="0">
                <a:solidFill>
                  <a:srgbClr val="000000"/>
                </a:solidFill>
                <a:latin typeface="Segoe"/>
                <a:ea typeface="ＭＳ ゴシック"/>
              </a:rPr>
              <a:t>Click</a:t>
            </a:r>
            <a:r>
              <a:rPr lang="en-US" b="1" i="0" u="none" strike="noStrike" baseline="0" smtClean="0">
                <a:solidFill>
                  <a:srgbClr val="000000"/>
                </a:solidFill>
                <a:latin typeface="Segoe"/>
                <a:ea typeface="ＭＳ ゴシック"/>
              </a:rPr>
              <a:t> Microsoft Office</a:t>
            </a:r>
            <a:r>
              <a:rPr lang="en-US" b="0" i="0" u="none" strike="noStrike" baseline="0" smtClean="0">
                <a:solidFill>
                  <a:srgbClr val="000000"/>
                </a:solidFill>
                <a:latin typeface="Segoe"/>
                <a:ea typeface="ＭＳ ゴシック"/>
              </a:rPr>
              <a:t>. A submenu opens, listing the available programs in your installation of Microsoft Office.</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Microsoft PowerPoint 2013. </a:t>
            </a:r>
            <a:r>
              <a:rPr lang="en-US" b="0" i="0" u="none" strike="noStrike" baseline="0" smtClean="0">
                <a:solidFill>
                  <a:srgbClr val="000000"/>
                </a:solidFill>
                <a:latin typeface="Segoe"/>
                <a:ea typeface="ＭＳ ゴシック"/>
              </a:rPr>
              <a:t> PowerPoint starts and its Start screen appears.</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Esc </a:t>
            </a:r>
            <a:r>
              <a:rPr lang="en-US" b="0" i="0" u="none" strike="noStrike" baseline="0" smtClean="0">
                <a:solidFill>
                  <a:srgbClr val="000000"/>
                </a:solidFill>
                <a:latin typeface="Segoe"/>
                <a:ea typeface="ＭＳ ゴシック"/>
              </a:rPr>
              <a:t>or click </a:t>
            </a:r>
            <a:r>
              <a:rPr lang="en-US" b="1" i="0" u="none" strike="noStrike" baseline="0" smtClean="0">
                <a:solidFill>
                  <a:srgbClr val="000000"/>
                </a:solidFill>
                <a:latin typeface="Segoe"/>
                <a:ea typeface="ＭＳ ゴシック"/>
              </a:rPr>
              <a:t>Blank Presentation</a:t>
            </a:r>
            <a:r>
              <a:rPr lang="en-US" b="0" i="0" u="none" strike="noStrike" baseline="0" smtClean="0">
                <a:solidFill>
                  <a:srgbClr val="000000"/>
                </a:solidFill>
                <a:latin typeface="Segoe"/>
                <a:ea typeface="ＭＳ ゴシック"/>
              </a:rPr>
              <a:t>. A new, blank presentation appears in the PowerPoint window.</a:t>
            </a:r>
          </a:p>
          <a:p>
            <a:pPr lvl="0" rtl="0"/>
            <a:r>
              <a:rPr lang="en-US" b="1" i="0" u="none" strike="noStrike" baseline="0" smtClean="0">
                <a:solidFill>
                  <a:srgbClr val="000000"/>
                </a:solidFill>
                <a:latin typeface="Segoe"/>
                <a:ea typeface="ＭＳ ゴシック"/>
              </a:rPr>
              <a:t>PAUSE</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blank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1365861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Text to a Text Placeholder</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srgbClr val="000000"/>
                </a:solidFill>
                <a:latin typeface="Segoe"/>
                <a:ea typeface="ＭＳ ゴシック"/>
              </a:rPr>
              <a:t>Click the slide’s </a:t>
            </a:r>
            <a:r>
              <a:rPr lang="en-US" b="1" i="0" u="none" strike="noStrike" baseline="0" smtClean="0">
                <a:solidFill>
                  <a:srgbClr val="000000"/>
                </a:solidFill>
                <a:latin typeface="Segoe"/>
                <a:ea typeface="ＭＳ ゴシック"/>
              </a:rPr>
              <a:t>subtitle</a:t>
            </a:r>
            <a:r>
              <a:rPr lang="en-US" b="0" i="0" u="none" strike="noStrike" baseline="0" smtClean="0">
                <a:solidFill>
                  <a:srgbClr val="000000"/>
                </a:solidFill>
                <a:latin typeface="Segoe"/>
                <a:ea typeface="ＭＳ ゴシック"/>
              </a:rPr>
              <a:t>, which is the second line of text. The subtitle’s placeholder appears, as does the insertion point.</a:t>
            </a:r>
          </a:p>
          <a:p>
            <a:pPr lvl="1" rtl="0">
              <a:buAutoNum type="arabicPeriod" startAt="2"/>
            </a:pPr>
            <a:r>
              <a:rPr lang="en-US" b="0" i="0" u="none" strike="noStrike" baseline="0" smtClean="0">
                <a:solidFill>
                  <a:srgbClr val="000000"/>
                </a:solidFill>
                <a:latin typeface="Segoe"/>
                <a:ea typeface="ＭＳ ゴシック"/>
              </a:rPr>
              <a:t>Go to </a:t>
            </a:r>
            <a:r>
              <a:rPr lang="en-US" b="1" i="0" u="none" strike="noStrike" baseline="0" smtClean="0">
                <a:solidFill>
                  <a:srgbClr val="000000"/>
                </a:solidFill>
                <a:latin typeface="Segoe"/>
                <a:ea typeface="ＭＳ ゴシック"/>
              </a:rPr>
              <a:t>slide 4</a:t>
            </a:r>
            <a:r>
              <a:rPr lang="en-US" b="0" i="0" u="none" strike="noStrike" baseline="0" smtClean="0">
                <a:solidFill>
                  <a:srgbClr val="000000"/>
                </a:solidFill>
                <a:latin typeface="Segoe"/>
                <a:ea typeface="ＭＳ ゴシック"/>
              </a:rPr>
              <a:t> by clicking the slide in the Slides pane, or by pressing </a:t>
            </a:r>
            <a:r>
              <a:rPr lang="en-US" b="1" i="0" u="none" strike="noStrike" baseline="0" smtClean="0">
                <a:solidFill>
                  <a:srgbClr val="000000"/>
                </a:solidFill>
                <a:latin typeface="Segoe"/>
                <a:ea typeface="ＭＳ ゴシック"/>
              </a:rPr>
              <a:t>Page Down</a:t>
            </a:r>
            <a:r>
              <a:rPr lang="en-US" b="0" i="0" u="none" strike="noStrike" baseline="0" smtClean="0">
                <a:solidFill>
                  <a:srgbClr val="000000"/>
                </a:solidFill>
                <a:latin typeface="Segoe"/>
                <a:ea typeface="ＭＳ ゴシック"/>
              </a:rPr>
              <a:t> until it appears.</a:t>
            </a:r>
          </a:p>
          <a:p>
            <a:pPr lvl="1" rtl="0">
              <a:buAutoNum type="arabicPeriod" startAt="2"/>
            </a:pPr>
            <a:r>
              <a:rPr lang="en-US" b="0" i="0" u="none" strike="noStrike" baseline="0" smtClean="0">
                <a:solidFill>
                  <a:srgbClr val="000000"/>
                </a:solidFill>
                <a:latin typeface="Segoe"/>
                <a:ea typeface="ＭＳ ゴシック"/>
              </a:rPr>
              <a:t>Click after the word </a:t>
            </a:r>
            <a:r>
              <a:rPr lang="en-US" b="0" i="1" u="none" strike="noStrike" baseline="0" smtClean="0">
                <a:solidFill>
                  <a:srgbClr val="000000"/>
                </a:solidFill>
                <a:latin typeface="Segoe"/>
                <a:ea typeface="ＭＳ ゴシック"/>
              </a:rPr>
              <a:t>Snorkeling</a:t>
            </a:r>
            <a:r>
              <a:rPr lang="en-US" b="0" i="0" u="none" strike="noStrike" baseline="0" smtClean="0">
                <a:solidFill>
                  <a:srgbClr val="000000"/>
                </a:solidFill>
                <a:latin typeface="Segoe"/>
                <a:ea typeface="ＭＳ ゴシック"/>
              </a:rPr>
              <a:t> in the second column. The insertion point appears.</a:t>
            </a:r>
          </a:p>
          <a:p>
            <a:pPr lvl="1" rtl="0">
              <a:buAutoNum type="arabicPeriod" startAt="2"/>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Arial"/>
                <a:ea typeface="ＭＳ ゴシック"/>
              </a:rPr>
              <a:t>Enter</a:t>
            </a:r>
            <a:r>
              <a:rPr lang="en-US" b="0" i="0" u="none" strike="noStrike" baseline="0" smtClean="0">
                <a:solidFill>
                  <a:srgbClr val="000000"/>
                </a:solidFill>
                <a:latin typeface="Segoe"/>
                <a:ea typeface="ＭＳ ゴシック"/>
              </a:rPr>
              <a:t> to start a new line, and type </a:t>
            </a:r>
            <a:r>
              <a:rPr lang="en-US" b="1" i="0" u="none" strike="noStrike" baseline="0" smtClean="0">
                <a:solidFill>
                  <a:srgbClr val="000000"/>
                </a:solidFill>
                <a:latin typeface="Segoe"/>
                <a:ea typeface="ＭＳ ゴシック"/>
              </a:rPr>
              <a:t>Scuba</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spTree>
    <p:extLst>
      <p:ext uri="{BB962C8B-B14F-4D97-AF65-F5344CB8AC3E}">
        <p14:creationId xmlns:p14="http://schemas.microsoft.com/office/powerpoint/2010/main" val="177626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Text to a Text Placeholder</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cs typeface="Segoe"/>
              </a:rPr>
              <a:t>Press </a:t>
            </a:r>
            <a:r>
              <a:rPr lang="en-US" b="1" i="0" u="none" strike="noStrike" baseline="0" smtClean="0">
                <a:solidFill>
                  <a:srgbClr val="000000"/>
                </a:solidFill>
                <a:latin typeface="Segoe"/>
                <a:ea typeface="ＭＳ ゴシック"/>
                <a:cs typeface="Segoe"/>
              </a:rPr>
              <a:t>Enter</a:t>
            </a:r>
            <a:r>
              <a:rPr lang="en-US" b="0" i="0" u="none" strike="noStrike" baseline="0" smtClean="0">
                <a:solidFill>
                  <a:srgbClr val="000000"/>
                </a:solidFill>
                <a:latin typeface="Segoe"/>
                <a:ea typeface="ＭＳ ゴシック"/>
                <a:cs typeface="Segoe"/>
              </a:rPr>
              <a:t>, </a:t>
            </a:r>
            <a:br>
              <a:rPr lang="en-US" b="0" i="0" u="none" strike="noStrike" baseline="0" smtClean="0">
                <a:solidFill>
                  <a:srgbClr val="000000"/>
                </a:solidFill>
                <a:latin typeface="Segoe"/>
                <a:ea typeface="ＭＳ ゴシック"/>
                <a:cs typeface="Segoe"/>
              </a:rPr>
            </a:br>
            <a:r>
              <a:rPr lang="en-US" b="0" i="0" u="none" strike="noStrike" baseline="0" smtClean="0">
                <a:solidFill>
                  <a:srgbClr val="000000"/>
                </a:solidFill>
                <a:latin typeface="Segoe"/>
                <a:ea typeface="ＭＳ ゴシック"/>
                <a:cs typeface="Segoe"/>
              </a:rPr>
              <a:t>and then type </a:t>
            </a:r>
            <a:br>
              <a:rPr lang="en-US" b="0" i="0" u="none" strike="noStrike" baseline="0" smtClean="0">
                <a:solidFill>
                  <a:srgbClr val="000000"/>
                </a:solidFill>
                <a:latin typeface="Segoe"/>
                <a:ea typeface="ＭＳ ゴシック"/>
                <a:cs typeface="Segoe"/>
              </a:rPr>
            </a:br>
            <a:r>
              <a:rPr lang="en-US" b="1" i="0" u="none" strike="noStrike" baseline="0" smtClean="0">
                <a:solidFill>
                  <a:srgbClr val="000000"/>
                </a:solidFill>
                <a:latin typeface="Segoe"/>
                <a:ea typeface="ＭＳ ゴシック"/>
                <a:cs typeface="Segoe"/>
              </a:rPr>
              <a:t>Sightseeing</a:t>
            </a:r>
            <a:r>
              <a:rPr lang="en-US" b="0" i="0" u="none" strike="noStrike" baseline="0" smtClean="0">
                <a:solidFill>
                  <a:srgbClr val="000000"/>
                </a:solidFill>
                <a:latin typeface="Segoe"/>
                <a:ea typeface="ＭＳ ゴシック"/>
                <a:cs typeface="Segoe"/>
              </a:rPr>
              <a:t>. </a:t>
            </a:r>
            <a:br>
              <a:rPr lang="en-US" b="0" i="0" u="none" strike="noStrike" baseline="0" smtClean="0">
                <a:solidFill>
                  <a:srgbClr val="000000"/>
                </a:solidFill>
                <a:latin typeface="Segoe"/>
                <a:ea typeface="ＭＳ ゴシック"/>
                <a:cs typeface="Segoe"/>
              </a:rPr>
            </a:br>
            <a:r>
              <a:rPr lang="en-US" b="0" i="0" u="none" strike="noStrike" baseline="0" smtClean="0">
                <a:solidFill>
                  <a:srgbClr val="000000"/>
                </a:solidFill>
                <a:latin typeface="Segoe"/>
                <a:ea typeface="ＭＳ ゴシック"/>
                <a:cs typeface="Segoe"/>
              </a:rPr>
              <a:t>Your slide </a:t>
            </a:r>
            <a:br>
              <a:rPr lang="en-US" b="0" i="0" u="none" strike="noStrike" baseline="0" smtClean="0">
                <a:solidFill>
                  <a:srgbClr val="000000"/>
                </a:solidFill>
                <a:latin typeface="Segoe"/>
                <a:ea typeface="ＭＳ ゴシック"/>
                <a:cs typeface="Segoe"/>
              </a:rPr>
            </a:br>
            <a:r>
              <a:rPr lang="en-US" b="0" i="0" u="none" strike="noStrike" baseline="0" smtClean="0">
                <a:solidFill>
                  <a:srgbClr val="000000"/>
                </a:solidFill>
                <a:latin typeface="Segoe"/>
                <a:ea typeface="ＭＳ ゴシック"/>
                <a:cs typeface="Segoe"/>
              </a:rPr>
              <a:t>should look </a:t>
            </a:r>
            <a:br>
              <a:rPr lang="en-US" b="0" i="0" u="none" strike="noStrike" baseline="0" smtClean="0">
                <a:solidFill>
                  <a:srgbClr val="000000"/>
                </a:solidFill>
                <a:latin typeface="Segoe"/>
                <a:ea typeface="ＭＳ ゴシック"/>
                <a:cs typeface="Segoe"/>
              </a:rPr>
            </a:br>
            <a:r>
              <a:rPr lang="en-US" b="0" i="0" u="none" strike="noStrike" baseline="0" smtClean="0">
                <a:solidFill>
                  <a:srgbClr val="000000"/>
                </a:solidFill>
                <a:latin typeface="Segoe"/>
                <a:ea typeface="ＭＳ ゴシック"/>
                <a:cs typeface="Segoe"/>
              </a:rPr>
              <a:t>like the one </a:t>
            </a:r>
            <a:br>
              <a:rPr lang="en-US" b="0" i="0" u="none" strike="noStrike" baseline="0" smtClean="0">
                <a:solidFill>
                  <a:srgbClr val="000000"/>
                </a:solidFill>
                <a:latin typeface="Segoe"/>
                <a:ea typeface="ＭＳ ゴシック"/>
                <a:cs typeface="Segoe"/>
              </a:rPr>
            </a:br>
            <a:r>
              <a:rPr lang="en-US" b="0" i="0" u="none" strike="noStrike" baseline="0" smtClean="0">
                <a:solidFill>
                  <a:srgbClr val="000000"/>
                </a:solidFill>
                <a:latin typeface="Segoe"/>
                <a:ea typeface="ＭＳ ゴシック"/>
                <a:cs typeface="Segoe"/>
              </a:rPr>
              <a:t>shown at right.</a:t>
            </a:r>
          </a:p>
          <a:p>
            <a:pPr lvl="0" rtl="0"/>
            <a:r>
              <a:rPr lang="en-US" b="1" i="0" u="none" strike="noStrike" baseline="0" smtClean="0">
                <a:solidFill>
                  <a:srgbClr val="000000"/>
                </a:solidFill>
                <a:latin typeface="Segoe"/>
                <a:ea typeface="ＭＳ ゴシック"/>
                <a:cs typeface="Segoe"/>
              </a:rPr>
              <a:t>PAUSE</a:t>
            </a:r>
            <a:r>
              <a:rPr lang="en-US" b="0" i="0" u="none" strike="noStrike" baseline="0" smtClean="0">
                <a:solidFill>
                  <a:srgbClr val="000000"/>
                </a:solidFill>
                <a:latin typeface="Segoe"/>
                <a:ea typeface="ＭＳ ゴシック"/>
                <a:cs typeface="Segoe"/>
              </a:rPr>
              <a:t>. </a:t>
            </a:r>
            <a:r>
              <a:rPr lang="en-US" b="1" i="0" u="none" strike="noStrike" baseline="0" smtClean="0">
                <a:solidFill>
                  <a:srgbClr val="000000"/>
                </a:solidFill>
                <a:latin typeface="Segoe"/>
                <a:ea typeface="ＭＳ ゴシック"/>
                <a:cs typeface="Segoe"/>
              </a:rPr>
              <a:t>LEAVE</a:t>
            </a:r>
            <a:r>
              <a:rPr lang="en-US" b="0" i="0" u="none" strike="noStrike" baseline="0" smtClean="0">
                <a:solidFill>
                  <a:srgbClr val="000000"/>
                </a:solidFill>
                <a:latin typeface="Segoe"/>
                <a:ea typeface="ＭＳ ゴシック"/>
                <a:cs typeface="Segoe"/>
              </a:rPr>
              <a:t> the </a:t>
            </a:r>
            <a:br>
              <a:rPr lang="en-US" b="0" i="0" u="none" strike="noStrike" baseline="0" smtClean="0">
                <a:solidFill>
                  <a:srgbClr val="000000"/>
                </a:solidFill>
                <a:latin typeface="Segoe"/>
                <a:ea typeface="ＭＳ ゴシック"/>
                <a:cs typeface="Segoe"/>
              </a:rPr>
            </a:br>
            <a:r>
              <a:rPr lang="en-US" b="0" i="0" u="none" strike="noStrike" baseline="0" smtClean="0">
                <a:solidFill>
                  <a:srgbClr val="000000"/>
                </a:solidFill>
                <a:latin typeface="Segoe"/>
                <a:ea typeface="ＭＳ ゴシック"/>
                <a:cs typeface="Segoe"/>
              </a:rPr>
              <a:t>presentation open </a:t>
            </a:r>
            <a:br>
              <a:rPr lang="en-US" b="0" i="0" u="none" strike="noStrike" baseline="0" smtClean="0">
                <a:solidFill>
                  <a:srgbClr val="000000"/>
                </a:solidFill>
                <a:latin typeface="Segoe"/>
                <a:ea typeface="ＭＳ ゴシック"/>
                <a:cs typeface="Segoe"/>
              </a:rPr>
            </a:br>
            <a:r>
              <a:rPr lang="en-US" b="0" i="0" u="none" strike="noStrike" baseline="0" smtClean="0">
                <a:solidFill>
                  <a:srgbClr val="000000"/>
                </a:solidFill>
                <a:latin typeface="Segoe"/>
                <a:ea typeface="ＭＳ ゴシック"/>
                <a:cs typeface="Segoe"/>
              </a:rPr>
              <a:t>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pic>
        <p:nvPicPr>
          <p:cNvPr id="7" name="Picture 6" descr="01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2867" y="1600200"/>
            <a:ext cx="5270500" cy="3967131"/>
          </a:xfrm>
          <a:prstGeom prst="rect">
            <a:avLst/>
          </a:prstGeom>
        </p:spPr>
      </p:pic>
    </p:spTree>
    <p:extLst>
      <p:ext uri="{BB962C8B-B14F-4D97-AF65-F5344CB8AC3E}">
        <p14:creationId xmlns:p14="http://schemas.microsoft.com/office/powerpoint/2010/main" val="2751154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Text in Outline View</a:t>
            </a:r>
          </a:p>
        </p:txBody>
      </p:sp>
      <p:sp>
        <p:nvSpPr>
          <p:cNvPr id="3" name="Text Placeholder 2"/>
          <p:cNvSpPr>
            <a:spLocks noGrp="1"/>
          </p:cNvSpPr>
          <p:nvPr>
            <p:ph type="body" idx="1"/>
          </p:nvPr>
        </p:nvSpPr>
        <p:spPr/>
        <p:txBody>
          <a:bodyPr/>
          <a:lstStyle/>
          <a:p>
            <a:pPr lvl="0" rtl="0"/>
            <a:r>
              <a:rPr lang="en-US" sz="2100" b="1" i="0" u="none" strike="noStrike" baseline="0" smtClean="0">
                <a:latin typeface="Segoe"/>
                <a:ea typeface="ＭＳ ゴシック"/>
              </a:rPr>
              <a:t>USE</a:t>
            </a:r>
            <a:r>
              <a:rPr lang="en-US" sz="2100" b="0" i="0" u="none" strike="noStrike" baseline="0" smtClean="0">
                <a:latin typeface="Segoe"/>
                <a:ea typeface="ＭＳ ゴシック"/>
              </a:rPr>
              <a:t> the presentation that is open from the previous exercise.</a:t>
            </a:r>
          </a:p>
          <a:p>
            <a:pPr lvl="1" rtl="0"/>
            <a:r>
              <a:rPr lang="en-US" sz="2100" b="0" i="0" u="none" strike="noStrike" baseline="0" smtClean="0">
                <a:latin typeface="Segoe"/>
                <a:ea typeface="ＭＳ ゴシック"/>
              </a:rPr>
              <a:t>Go to slide 8. This slide is supposed to contain contact information, but the mailing address and telephone number are missing.</a:t>
            </a:r>
          </a:p>
          <a:p>
            <a:pPr lvl="1" rtl="0"/>
            <a:r>
              <a:rPr lang="en-US" sz="2100" b="0" i="0" u="none" strike="noStrike" baseline="0" smtClean="0">
                <a:latin typeface="Segoe"/>
                <a:ea typeface="ＭＳ ゴシック"/>
              </a:rPr>
              <a:t>Click the </a:t>
            </a:r>
            <a:r>
              <a:rPr lang="en-US" sz="2100" b="1" i="0" u="none" strike="noStrike" baseline="0" smtClean="0">
                <a:latin typeface="Segoe"/>
                <a:ea typeface="ＭＳ ゴシック"/>
              </a:rPr>
              <a:t>View tab</a:t>
            </a:r>
            <a:r>
              <a:rPr lang="en-US" sz="2100" b="0" i="0" u="none" strike="noStrike" baseline="0" smtClean="0">
                <a:latin typeface="Segoe"/>
                <a:ea typeface="ＭＳ ゴシック"/>
              </a:rPr>
              <a:t> and click </a:t>
            </a:r>
            <a:r>
              <a:rPr lang="en-US" sz="2100" b="1" i="0" u="none" strike="noStrike" baseline="0" smtClean="0">
                <a:latin typeface="Segoe"/>
                <a:ea typeface="ＭＳ ゴシック"/>
              </a:rPr>
              <a:t>Outline View</a:t>
            </a:r>
            <a:r>
              <a:rPr lang="en-US" sz="2100" b="0" i="0" u="none" strike="noStrike" baseline="0" smtClean="0">
                <a:latin typeface="Segoe"/>
                <a:ea typeface="ＭＳ ゴシック"/>
              </a:rPr>
              <a:t>. Because slide 8 is the current slide, its text is highlighted on the tab.</a:t>
            </a:r>
          </a:p>
          <a:p>
            <a:pPr lvl="1"/>
            <a:r>
              <a:rPr lang="en-US" sz="2100">
                <a:solidFill>
                  <a:srgbClr val="000000"/>
                </a:solidFill>
                <a:latin typeface="Segoe"/>
                <a:ea typeface="ＭＳ ゴシック"/>
              </a:rPr>
              <a:t>In the Outline pane, click after the word </a:t>
            </a:r>
            <a:r>
              <a:rPr lang="en-US" sz="2100" i="1">
                <a:solidFill>
                  <a:srgbClr val="000000"/>
                </a:solidFill>
                <a:latin typeface="Segoe"/>
                <a:ea typeface="ＭＳ ゴシック"/>
              </a:rPr>
              <a:t>Airlines</a:t>
            </a:r>
            <a:r>
              <a:rPr lang="en-US" sz="2100">
                <a:solidFill>
                  <a:srgbClr val="000000"/>
                </a:solidFill>
                <a:latin typeface="Segoe"/>
                <a:ea typeface="ＭＳ ゴシック"/>
              </a:rPr>
              <a:t> on slide 8 to place the insertion point there. Step by Step: Add Text in Outline View</a:t>
            </a:r>
          </a:p>
          <a:p>
            <a:pPr lvl="1"/>
            <a:r>
              <a:rPr lang="en-US" sz="2100">
                <a:solidFill>
                  <a:srgbClr val="000000"/>
                </a:solidFill>
                <a:latin typeface="Segoe"/>
                <a:ea typeface="ＭＳ ゴシック"/>
              </a:rPr>
              <a:t>Press </a:t>
            </a:r>
            <a:r>
              <a:rPr lang="en-US" sz="2100" b="1">
                <a:solidFill>
                  <a:srgbClr val="000000"/>
                </a:solidFill>
                <a:latin typeface="Arial"/>
                <a:ea typeface="ＭＳ ゴシック"/>
              </a:rPr>
              <a:t>Enter </a:t>
            </a:r>
            <a:r>
              <a:rPr lang="en-US" sz="2100">
                <a:solidFill>
                  <a:srgbClr val="000000"/>
                </a:solidFill>
                <a:latin typeface="Segoe"/>
                <a:ea typeface="ＭＳ ゴシック"/>
              </a:rPr>
              <a:t>to start a new line.</a:t>
            </a:r>
          </a:p>
          <a:p>
            <a:pPr lvl="1"/>
            <a:r>
              <a:rPr lang="en-US" sz="2100">
                <a:solidFill>
                  <a:srgbClr val="000000"/>
                </a:solidFill>
                <a:latin typeface="Segoe"/>
                <a:ea typeface="ＭＳ ゴシック"/>
              </a:rPr>
              <a:t>On the new line, type </a:t>
            </a:r>
            <a:r>
              <a:rPr lang="en-US" sz="2100" b="1">
                <a:solidFill>
                  <a:srgbClr val="000000"/>
                </a:solidFill>
                <a:latin typeface="Segoe"/>
                <a:ea typeface="ＭＳ ゴシック"/>
              </a:rPr>
              <a:t>12 Ferris Street</a:t>
            </a:r>
            <a:r>
              <a:rPr lang="en-US" sz="2100">
                <a:solidFill>
                  <a:srgbClr val="000000"/>
                </a:solidFill>
                <a:latin typeface="Segoe"/>
                <a:ea typeface="ＭＳ ゴシック"/>
              </a:rPr>
              <a:t>, and then press </a:t>
            </a:r>
            <a:r>
              <a:rPr lang="en-US" sz="2100" b="1">
                <a:solidFill>
                  <a:srgbClr val="000000"/>
                </a:solidFill>
                <a:latin typeface="Arial"/>
                <a:ea typeface="ＭＳ ゴシック"/>
              </a:rPr>
              <a:t>Enter</a:t>
            </a:r>
            <a:r>
              <a:rPr lang="en-US" sz="2100">
                <a:solidFill>
                  <a:srgbClr val="000000"/>
                </a:solidFill>
                <a:latin typeface="Segoe"/>
                <a:ea typeface="ＭＳ ゴシック"/>
              </a:rPr>
              <a:t>. As you type the new text in the Outline pane, notice that it appears on the slide.</a:t>
            </a:r>
          </a:p>
          <a:p>
            <a:pPr lvl="1" rtl="0"/>
            <a:endParaRPr lang="en-US" sz="21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spTree>
    <p:extLst>
      <p:ext uri="{BB962C8B-B14F-4D97-AF65-F5344CB8AC3E}">
        <p14:creationId xmlns:p14="http://schemas.microsoft.com/office/powerpoint/2010/main" val="722896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Text in Outline View</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Type </a:t>
            </a:r>
            <a:r>
              <a:rPr lang="en-US" sz="2000" b="1" i="0" u="none" strike="noStrike" baseline="0" smtClean="0">
                <a:solidFill>
                  <a:srgbClr val="000000"/>
                </a:solidFill>
                <a:latin typeface="Segoe"/>
                <a:ea typeface="ＭＳ ゴシック"/>
              </a:rPr>
              <a:t>Diehard,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TN 34567</a:t>
            </a:r>
            <a:r>
              <a:rPr lang="en-US" sz="2000" b="0" i="0" u="none" strike="noStrike" baseline="0" smtClean="0">
                <a:solidFill>
                  <a:srgbClr val="000000"/>
                </a:solidFill>
                <a:latin typeface="Segoe"/>
                <a:ea typeface="ＭＳ ゴシック"/>
              </a:rPr>
              <a:t>,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then press </a:t>
            </a:r>
            <a:r>
              <a:rPr lang="en-US" sz="2000" b="1" i="0" u="none" strike="noStrike" baseline="0" smtClean="0">
                <a:solidFill>
                  <a:srgbClr val="000000"/>
                </a:solidFill>
                <a:latin typeface="Arial"/>
                <a:ea typeface="ＭＳ ゴシック"/>
              </a:rPr>
              <a:t>Enter</a:t>
            </a:r>
            <a:r>
              <a:rPr lang="en-US" sz="2000" b="0" i="0" u="none" strike="noStrike" baseline="0" smtClean="0">
                <a:solidFill>
                  <a:srgbClr val="000000"/>
                </a:solidFill>
                <a:latin typeface="Times New Roman"/>
                <a:ea typeface="ＭＳ ゴシック"/>
              </a:rPr>
              <a:t>.</a:t>
            </a:r>
          </a:p>
          <a:p>
            <a:pPr lvl="1" rtl="0">
              <a:buAutoNum type="arabicPeriod" startAt="6"/>
            </a:pPr>
            <a:r>
              <a:rPr lang="en-US" sz="2000" b="0" i="0" u="none" strike="noStrike" baseline="0" smtClean="0">
                <a:solidFill>
                  <a:srgbClr val="000000"/>
                </a:solidFill>
                <a:latin typeface="Segoe"/>
                <a:ea typeface="ＭＳ ゴシック"/>
              </a:rPr>
              <a:t>Type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(707) 555-AWAY</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Your slide should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look like the one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shown at right.</a:t>
            </a:r>
          </a:p>
          <a:p>
            <a:pPr lvl="1" rtl="0">
              <a:buAutoNum type="arabicPeriod" startAt="6"/>
            </a:pPr>
            <a:r>
              <a:rPr lang="en-US" sz="2000" b="0" i="0" u="none" strike="noStrike" baseline="0" smtClean="0">
                <a:solidFill>
                  <a:srgbClr val="000000"/>
                </a:solidFill>
                <a:latin typeface="Segoe"/>
                <a:ea typeface="ＭＳ ゴシック"/>
              </a:rPr>
              <a:t>Switch to Normal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view.</a:t>
            </a:r>
          </a:p>
          <a:p>
            <a:pPr lvl="0" rtl="0"/>
            <a:r>
              <a:rPr lang="en-US" sz="2000" b="1" i="0" u="none" strike="noStrike" baseline="0" smtClean="0">
                <a:solidFill>
                  <a:srgbClr val="000000"/>
                </a:solidFill>
                <a:latin typeface="Segoe"/>
                <a:ea typeface="ＭＳ ゴシック"/>
              </a:rPr>
              <a:t>PAUSE</a:t>
            </a:r>
            <a:r>
              <a:rPr lang="en-US" sz="2000" b="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LEAVE</a:t>
            </a:r>
            <a:r>
              <a:rPr lang="en-US" sz="2000" b="0" i="0" u="none" strike="noStrike" baseline="0" smtClean="0">
                <a:solidFill>
                  <a:srgbClr val="000000"/>
                </a:solidFill>
                <a:latin typeface="Segoe"/>
                <a:ea typeface="ＭＳ ゴシック"/>
              </a:rPr>
              <a:t>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presentation open for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pic>
        <p:nvPicPr>
          <p:cNvPr id="7" name="Picture 6" descr="01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6657" y="1600200"/>
            <a:ext cx="5010143" cy="3759179"/>
          </a:xfrm>
          <a:prstGeom prst="rect">
            <a:avLst/>
          </a:prstGeom>
        </p:spPr>
      </p:pic>
    </p:spTree>
    <p:extLst>
      <p:ext uri="{BB962C8B-B14F-4D97-AF65-F5344CB8AC3E}">
        <p14:creationId xmlns:p14="http://schemas.microsoft.com/office/powerpoint/2010/main" val="2245201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Select, Replace, and Delete Text</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 </a:t>
            </a:r>
            <a:r>
              <a:rPr lang="en-US" sz="2000" b="0" i="0" u="none" strike="noStrike" baseline="0" smtClean="0">
                <a:latin typeface="Segoe"/>
                <a:ea typeface="ＭＳ ゴシック"/>
              </a:rPr>
              <a:t>the presentation that is open from the previous exercise. Switch back to Normal view before starting the exercise.</a:t>
            </a:r>
          </a:p>
          <a:p>
            <a:pPr lvl="1" rtl="0"/>
            <a:r>
              <a:rPr lang="en-US" sz="2000" b="0" i="0" u="none" strike="noStrike" baseline="0" smtClean="0">
                <a:latin typeface="Segoe"/>
                <a:ea typeface="ＭＳ ゴシック"/>
              </a:rPr>
              <a:t>Go to slide 3, </a:t>
            </a:r>
            <a:br>
              <a:rPr lang="en-US" sz="2000" b="0" i="0" u="none" strike="noStrike" baseline="0" smtClean="0">
                <a:latin typeface="Segoe"/>
                <a:ea typeface="ＭＳ ゴシック"/>
              </a:rPr>
            </a:br>
            <a:r>
              <a:rPr lang="en-US" sz="2000" b="0" i="0" u="none" strike="noStrike" baseline="0" smtClean="0">
                <a:latin typeface="Segoe"/>
                <a:ea typeface="ＭＳ ゴシック"/>
              </a:rPr>
              <a:t>and in the </a:t>
            </a:r>
            <a:br>
              <a:rPr lang="en-US" sz="2000" b="0" i="0" u="none" strike="noStrike" baseline="0" smtClean="0">
                <a:latin typeface="Segoe"/>
                <a:ea typeface="ＭＳ ゴシック"/>
              </a:rPr>
            </a:br>
            <a:r>
              <a:rPr lang="en-US" sz="2000" b="0" i="0" u="none" strike="noStrike" baseline="0" smtClean="0">
                <a:latin typeface="Segoe"/>
                <a:ea typeface="ＭＳ ゴシック"/>
              </a:rPr>
              <a:t>fourth </a:t>
            </a:r>
            <a:br>
              <a:rPr lang="en-US" sz="2000" b="0" i="0" u="none" strike="noStrike" baseline="0" smtClean="0">
                <a:latin typeface="Segoe"/>
                <a:ea typeface="ＭＳ ゴシック"/>
              </a:rPr>
            </a:br>
            <a:r>
              <a:rPr lang="en-US" sz="2000" b="0" i="0" u="none" strike="noStrike" baseline="0" smtClean="0">
                <a:latin typeface="Segoe"/>
                <a:ea typeface="ＭＳ ゴシック"/>
              </a:rPr>
              <a:t>item of the </a:t>
            </a:r>
            <a:br>
              <a:rPr lang="en-US" sz="2000" b="0" i="0" u="none" strike="noStrike" baseline="0" smtClean="0">
                <a:latin typeface="Segoe"/>
                <a:ea typeface="ＭＳ ゴシック"/>
              </a:rPr>
            </a:br>
            <a:r>
              <a:rPr lang="en-US" sz="2000" b="0" i="0" u="none" strike="noStrike" baseline="0" smtClean="0">
                <a:latin typeface="Segoe"/>
                <a:ea typeface="ＭＳ ゴシック"/>
              </a:rPr>
              <a:t>bulleted list </a:t>
            </a:r>
            <a:br>
              <a:rPr lang="en-US" sz="2000" b="0" i="0" u="none" strike="noStrike" baseline="0" smtClean="0">
                <a:latin typeface="Segoe"/>
                <a:ea typeface="ＭＳ ゴシック"/>
              </a:rPr>
            </a:br>
            <a:r>
              <a:rPr lang="en-US" sz="2000" b="0" i="0" u="none" strike="noStrike" baseline="0" smtClean="0">
                <a:latin typeface="Segoe"/>
                <a:ea typeface="ＭＳ ゴシック"/>
              </a:rPr>
              <a:t>on the right, </a:t>
            </a:r>
            <a:br>
              <a:rPr lang="en-US" sz="2000" b="0" i="0" u="none" strike="noStrike" baseline="0" smtClean="0">
                <a:latin typeface="Segoe"/>
                <a:ea typeface="ＭＳ ゴシック"/>
              </a:rPr>
            </a:br>
            <a:r>
              <a:rPr lang="en-US" sz="2000" b="0" i="0" u="none" strike="noStrike" baseline="0" smtClean="0">
                <a:latin typeface="Segoe"/>
                <a:ea typeface="ＭＳ ゴシック"/>
              </a:rPr>
              <a:t>double-click </a:t>
            </a:r>
            <a:br>
              <a:rPr lang="en-US" sz="2000" b="0" i="0" u="none" strike="noStrike" baseline="0" smtClean="0">
                <a:latin typeface="Segoe"/>
                <a:ea typeface="ＭＳ ゴシック"/>
              </a:rPr>
            </a:br>
            <a:r>
              <a:rPr lang="en-US" sz="2000" b="0" i="0" u="none" strike="noStrike" baseline="0" smtClean="0">
                <a:latin typeface="Segoe"/>
                <a:ea typeface="ＭＳ ゴシック"/>
              </a:rPr>
              <a:t>the word </a:t>
            </a:r>
            <a:br>
              <a:rPr lang="en-US" sz="2000" b="0" i="0" u="none" strike="noStrike" baseline="0" smtClean="0">
                <a:latin typeface="Segoe"/>
                <a:ea typeface="ＭＳ ゴシック"/>
              </a:rPr>
            </a:br>
            <a:r>
              <a:rPr lang="en-US" sz="2000" b="1" i="0" u="none" strike="noStrike" baseline="0" smtClean="0">
                <a:latin typeface="Segoe"/>
                <a:ea typeface="ＭＳ ゴシック"/>
              </a:rPr>
              <a:t>advisor</a:t>
            </a:r>
            <a:r>
              <a:rPr lang="en-US" sz="2000" b="0" i="0" u="none" strike="noStrike" baseline="0" smtClean="0">
                <a:latin typeface="Segoe"/>
                <a:ea typeface="ＭＳ ゴシック"/>
              </a:rPr>
              <a:t> to</a:t>
            </a:r>
            <a:br>
              <a:rPr lang="en-US" sz="2000" b="0" i="0" u="none" strike="noStrike" baseline="0" smtClean="0">
                <a:latin typeface="Segoe"/>
                <a:ea typeface="ＭＳ ゴシック"/>
              </a:rPr>
            </a:br>
            <a:r>
              <a:rPr lang="en-US" sz="2000" b="0" i="0" u="none" strike="noStrike" baseline="0" smtClean="0">
                <a:latin typeface="Segoe"/>
                <a:ea typeface="ＭＳ ゴシック"/>
              </a:rPr>
              <a:t>select it </a:t>
            </a:r>
            <a:br>
              <a:rPr lang="en-US" sz="2000" b="0" i="0" u="none" strike="noStrike" baseline="0" smtClean="0">
                <a:latin typeface="Segoe"/>
                <a:ea typeface="ＭＳ ゴシック"/>
              </a:rPr>
            </a:br>
            <a:r>
              <a:rPr lang="en-US" sz="2000"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01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916" y="2226733"/>
            <a:ext cx="5786284" cy="3664444"/>
          </a:xfrm>
          <a:prstGeom prst="rect">
            <a:avLst/>
          </a:prstGeom>
        </p:spPr>
      </p:pic>
    </p:spTree>
    <p:extLst>
      <p:ext uri="{BB962C8B-B14F-4D97-AF65-F5344CB8AC3E}">
        <p14:creationId xmlns:p14="http://schemas.microsoft.com/office/powerpoint/2010/main" val="3364846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Select, Replace, and Delete Text</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While the text is selected, type </a:t>
            </a:r>
            <a:r>
              <a:rPr lang="en-US" b="1" i="0" u="none" strike="noStrike" baseline="0" smtClean="0">
                <a:latin typeface="Segoe"/>
                <a:ea typeface="ＭＳ ゴシック"/>
              </a:rPr>
              <a:t>concierge</a:t>
            </a:r>
            <a:r>
              <a:rPr lang="en-US" b="0" i="0" u="none" strike="noStrike" baseline="0" smtClean="0">
                <a:latin typeface="Segoe"/>
                <a:ea typeface="ＭＳ ゴシック"/>
              </a:rPr>
              <a:t>. The new text replaces the selected text.</a:t>
            </a:r>
          </a:p>
          <a:p>
            <a:pPr lvl="1" rtl="0">
              <a:buAutoNum type="arabicPeriod" startAt="2"/>
            </a:pPr>
            <a:r>
              <a:rPr lang="en-US" b="0" i="0" u="none" strike="noStrike" baseline="0" smtClean="0">
                <a:latin typeface="Segoe"/>
                <a:ea typeface="ＭＳ ゴシック"/>
              </a:rPr>
              <a:t>Go to slide 7, </a:t>
            </a:r>
            <a:br>
              <a:rPr lang="en-US" b="0" i="0" u="none" strike="noStrike" baseline="0" smtClean="0">
                <a:latin typeface="Segoe"/>
                <a:ea typeface="ＭＳ ゴシック"/>
              </a:rPr>
            </a:br>
            <a:r>
              <a:rPr lang="en-US" b="0" i="0" u="none" strike="noStrike" baseline="0" smtClean="0">
                <a:latin typeface="Segoe"/>
                <a:ea typeface="ＭＳ ゴシック"/>
              </a:rPr>
              <a:t>and select the </a:t>
            </a:r>
            <a:br>
              <a:rPr lang="en-US" b="0" i="0" u="none" strike="noStrike" baseline="0" smtClean="0">
                <a:latin typeface="Segoe"/>
                <a:ea typeface="ＭＳ ゴシック"/>
              </a:rPr>
            </a:br>
            <a:r>
              <a:rPr lang="en-US" b="0" i="0" u="none" strike="noStrike" baseline="0" smtClean="0">
                <a:latin typeface="Segoe"/>
                <a:ea typeface="ＭＳ ゴシック"/>
              </a:rPr>
              <a:t>word </a:t>
            </a:r>
            <a:r>
              <a:rPr lang="en-US" b="1" i="0" u="none" strike="noStrike" baseline="0" smtClean="0">
                <a:latin typeface="Segoe"/>
                <a:ea typeface="ＭＳ ゴシック"/>
              </a:rPr>
              <a:t>ground</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by dragging </a:t>
            </a:r>
            <a:br>
              <a:rPr lang="en-US" b="0" i="0" u="none" strike="noStrike" baseline="0" smtClean="0">
                <a:latin typeface="Segoe"/>
                <a:ea typeface="ＭＳ ゴシック"/>
              </a:rPr>
            </a:br>
            <a:r>
              <a:rPr lang="en-US" b="0" i="0" u="none" strike="noStrike" baseline="0" smtClean="0">
                <a:latin typeface="Segoe"/>
                <a:ea typeface="ＭＳ ゴシック"/>
              </a:rPr>
              <a:t>the mouse </a:t>
            </a:r>
            <a:br>
              <a:rPr lang="en-US" b="0" i="0" u="none" strike="noStrike" baseline="0" smtClean="0">
                <a:latin typeface="Segoe"/>
                <a:ea typeface="ＭＳ ゴシック"/>
              </a:rPr>
            </a:br>
            <a:r>
              <a:rPr lang="en-US" b="0" i="0" u="none" strike="noStrike" baseline="0" smtClean="0">
                <a:latin typeface="Segoe"/>
                <a:ea typeface="ＭＳ ゴシック"/>
              </a:rPr>
              <a:t>pointer over it. </a:t>
            </a:r>
            <a:br>
              <a:rPr lang="en-US" b="0" i="0" u="none" strike="noStrike" baseline="0" smtClean="0">
                <a:latin typeface="Segoe"/>
                <a:ea typeface="ＭＳ ゴシック"/>
              </a:rPr>
            </a:br>
            <a:r>
              <a:rPr lang="en-US" b="0" i="0" u="none" strike="noStrike" baseline="0" smtClean="0">
                <a:latin typeface="Segoe"/>
                <a:ea typeface="ＭＳ ゴシック"/>
              </a:rPr>
              <a:t>The mouse </a:t>
            </a:r>
            <a:br>
              <a:rPr lang="en-US" b="0" i="0" u="none" strike="noStrike" baseline="0" smtClean="0">
                <a:latin typeface="Segoe"/>
                <a:ea typeface="ＭＳ ゴシック"/>
              </a:rPr>
            </a:br>
            <a:r>
              <a:rPr lang="en-US" b="0" i="0" u="none" strike="noStrike" baseline="0" smtClean="0">
                <a:latin typeface="Segoe"/>
                <a:ea typeface="ＭＳ ゴシック"/>
              </a:rPr>
              <a:t>pointer </a:t>
            </a:r>
            <a:br>
              <a:rPr lang="en-US" b="0" i="0" u="none" strike="noStrike" baseline="0" smtClean="0">
                <a:latin typeface="Segoe"/>
                <a:ea typeface="ＭＳ ゴシック"/>
              </a:rPr>
            </a:br>
            <a:r>
              <a:rPr lang="en-US" b="0" i="0" u="none" strike="noStrike" baseline="0" smtClean="0">
                <a:latin typeface="Segoe"/>
                <a:ea typeface="ＭＳ ゴシック"/>
              </a:rPr>
              <a:t>changes from </a:t>
            </a:r>
            <a:br>
              <a:rPr lang="en-US" b="0" i="0" u="none" strike="noStrike" baseline="0" smtClean="0">
                <a:latin typeface="Segoe"/>
                <a:ea typeface="ＭＳ ゴシック"/>
              </a:rPr>
            </a:br>
            <a:r>
              <a:rPr lang="en-US" b="0" i="0" u="none" strike="noStrike" baseline="0" smtClean="0">
                <a:latin typeface="Segoe"/>
                <a:ea typeface="ＭＳ ゴシック"/>
              </a:rPr>
              <a:t>an arrow to an </a:t>
            </a:r>
            <a:br>
              <a:rPr lang="en-US" b="0" i="0" u="none" strike="noStrike" baseline="0" smtClean="0">
                <a:latin typeface="Segoe"/>
                <a:ea typeface="ＭＳ ゴシック"/>
              </a:rPr>
            </a:br>
            <a:r>
              <a:rPr lang="en-US" b="0" i="0" u="none" strike="noStrike" baseline="0" smtClean="0">
                <a:latin typeface="Segoe"/>
                <a:ea typeface="ＭＳ ゴシック"/>
              </a:rPr>
              <a:t>I-beam whenever it is in a text placeholder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pic>
        <p:nvPicPr>
          <p:cNvPr id="7" name="Picture 6" descr="01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638" y="2242474"/>
            <a:ext cx="5270362" cy="3320126"/>
          </a:xfrm>
          <a:prstGeom prst="rect">
            <a:avLst/>
          </a:prstGeom>
        </p:spPr>
      </p:pic>
    </p:spTree>
    <p:extLst>
      <p:ext uri="{BB962C8B-B14F-4D97-AF65-F5344CB8AC3E}">
        <p14:creationId xmlns:p14="http://schemas.microsoft.com/office/powerpoint/2010/main" val="3423879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Select, Replace, and Delete Text</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Arial"/>
                <a:ea typeface="ＭＳ ゴシック"/>
              </a:rPr>
              <a:t>Delete</a:t>
            </a:r>
            <a:r>
              <a:rPr lang="en-US" b="0" i="0" u="none" strike="noStrike" baseline="0" smtClean="0">
                <a:solidFill>
                  <a:srgbClr val="000000"/>
                </a:solidFill>
                <a:latin typeface="Segoe"/>
                <a:ea typeface="ＭＳ ゴシック"/>
              </a:rPr>
              <a:t> to delete the word from the slide.</a:t>
            </a:r>
          </a:p>
          <a:p>
            <a:pPr lvl="0" rtl="0"/>
            <a:r>
              <a:rPr lang="en-US" b="1" i="0" u="none" strike="noStrike" baseline="0" smtClean="0">
                <a:solidFill>
                  <a:srgbClr val="000000"/>
                </a:solidFill>
                <a:latin typeface="Segoe"/>
                <a:ea typeface="ＭＳ ゴシック"/>
              </a:rPr>
              <a:t>PAUSE</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presentation open for the next exercise.</a:t>
            </a:r>
          </a:p>
          <a:p>
            <a:pPr lvl="0" rtl="0"/>
            <a:r>
              <a:rPr lang="en-US" b="0" i="0" u="none" strike="noStrike" baseline="0" smtClean="0">
                <a:solidFill>
                  <a:srgbClr val="000000"/>
                </a:solidFill>
                <a:latin typeface="Segoe"/>
                <a:ea typeface="ＭＳ ゴシック"/>
              </a:rPr>
              <a:t>Whenever you select text in PowerPoint—whether it is a single character or all the text on a slide—it is highlighted with a colored background. </a:t>
            </a:r>
          </a:p>
          <a:p>
            <a:pPr lvl="0" rtl="0"/>
            <a:r>
              <a:rPr lang="en-US" b="0" i="0" u="none" strike="noStrike" baseline="0" smtClean="0">
                <a:solidFill>
                  <a:srgbClr val="000000"/>
                </a:solidFill>
                <a:latin typeface="Segoe"/>
                <a:ea typeface="ＭＳ ゴシック"/>
              </a:rPr>
              <a:t>Once the text is selected, you can type new text in its place or delete it.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3886994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Copy and Move Text from One Slide to Another</a:t>
            </a:r>
          </a:p>
        </p:txBody>
      </p:sp>
      <p:sp>
        <p:nvSpPr>
          <p:cNvPr id="3" name="Text Placeholder 2"/>
          <p:cNvSpPr>
            <a:spLocks noGrp="1"/>
          </p:cNvSpPr>
          <p:nvPr>
            <p:ph type="body" idx="1"/>
          </p:nvPr>
        </p:nvSpPr>
        <p:spPr/>
        <p:txBody>
          <a:bodyPr/>
          <a:lstStyle/>
          <a:p>
            <a:pPr lvl="0" rtl="0">
              <a:lnSpc>
                <a:spcPct val="90000"/>
              </a:lnSpc>
            </a:pPr>
            <a:r>
              <a:rPr lang="en-US" sz="2000" b="1" i="0" u="none" strike="noStrike" baseline="0" smtClean="0">
                <a:latin typeface="Segoe"/>
                <a:ea typeface="ＭＳ ゴシック"/>
              </a:rPr>
              <a:t>USE</a:t>
            </a:r>
            <a:r>
              <a:rPr lang="en-US" sz="2000" b="0" i="0" u="none" strike="noStrike" baseline="0" smtClean="0">
                <a:latin typeface="Segoe"/>
                <a:ea typeface="ＭＳ ゴシック"/>
              </a:rPr>
              <a:t> the presentation that is open from the previous exercise.</a:t>
            </a:r>
          </a:p>
          <a:p>
            <a:pPr lvl="1" rtl="0">
              <a:lnSpc>
                <a:spcPct val="90000"/>
              </a:lnSpc>
            </a:pPr>
            <a:r>
              <a:rPr lang="en-US" sz="2000" b="0" i="0" u="none" strike="noStrike" baseline="0" smtClean="0">
                <a:latin typeface="Segoe"/>
                <a:ea typeface="ＭＳ ゴシック"/>
              </a:rPr>
              <a:t>Go to slide 2, </a:t>
            </a:r>
            <a:br>
              <a:rPr lang="en-US" sz="2000" b="0" i="0" u="none" strike="noStrike" baseline="0" smtClean="0">
                <a:latin typeface="Segoe"/>
                <a:ea typeface="ＭＳ ゴシック"/>
              </a:rPr>
            </a:br>
            <a:r>
              <a:rPr lang="en-US" sz="2000" b="0" i="0" u="none" strike="noStrike" baseline="0" smtClean="0">
                <a:latin typeface="Segoe"/>
                <a:ea typeface="ＭＳ ゴシック"/>
              </a:rPr>
              <a:t>and in the </a:t>
            </a:r>
            <a:br>
              <a:rPr lang="en-US" sz="2000" b="0" i="0" u="none" strike="noStrike" baseline="0" smtClean="0">
                <a:latin typeface="Segoe"/>
                <a:ea typeface="ＭＳ ゴシック"/>
              </a:rPr>
            </a:br>
            <a:r>
              <a:rPr lang="en-US" sz="2000" b="0" i="0" u="none" strike="noStrike" baseline="0" smtClean="0">
                <a:latin typeface="Segoe"/>
                <a:ea typeface="ＭＳ ゴシック"/>
              </a:rPr>
              <a:t>slide’s title </a:t>
            </a:r>
            <a:br>
              <a:rPr lang="en-US" sz="2000" b="0" i="0" u="none" strike="noStrike" baseline="0" smtClean="0">
                <a:latin typeface="Segoe"/>
                <a:ea typeface="ＭＳ ゴシック"/>
              </a:rPr>
            </a:br>
            <a:r>
              <a:rPr lang="en-US" sz="2000" b="0" i="0" u="none" strike="noStrike" baseline="0" smtClean="0">
                <a:latin typeface="Segoe"/>
                <a:ea typeface="ＭＳ ゴシック"/>
              </a:rPr>
              <a:t>placeholder, </a:t>
            </a:r>
            <a:br>
              <a:rPr lang="en-US" sz="2000" b="0" i="0" u="none" strike="noStrike" baseline="0" smtClean="0">
                <a:latin typeface="Segoe"/>
                <a:ea typeface="ＭＳ ゴシック"/>
              </a:rPr>
            </a:br>
            <a:r>
              <a:rPr lang="en-US" sz="2000" b="0" i="0" u="none" strike="noStrike" baseline="0" smtClean="0">
                <a:latin typeface="Segoe"/>
                <a:ea typeface="ＭＳ ゴシック"/>
              </a:rPr>
              <a:t>select </a:t>
            </a:r>
            <a:r>
              <a:rPr lang="en-US" sz="2000" b="1" i="0" u="none" strike="noStrike" baseline="0" smtClean="0">
                <a:latin typeface="Segoe"/>
                <a:ea typeface="ＭＳ ゴシック"/>
              </a:rPr>
              <a:t>Blue </a:t>
            </a:r>
            <a:br>
              <a:rPr lang="en-US" sz="2000" b="1" i="0" u="none" strike="noStrike" baseline="0" smtClean="0">
                <a:latin typeface="Segoe"/>
                <a:ea typeface="ＭＳ ゴシック"/>
              </a:rPr>
            </a:br>
            <a:r>
              <a:rPr lang="en-US" sz="2000" b="1" i="0" u="none" strike="noStrike" baseline="0" smtClean="0">
                <a:latin typeface="Segoe"/>
                <a:ea typeface="ＭＳ ゴシック"/>
              </a:rPr>
              <a:t>Yonder </a:t>
            </a:r>
            <a:br>
              <a:rPr lang="en-US" sz="2000" b="1" i="0" u="none" strike="noStrike" baseline="0" smtClean="0">
                <a:latin typeface="Segoe"/>
                <a:ea typeface="ＭＳ ゴシック"/>
              </a:rPr>
            </a:br>
            <a:r>
              <a:rPr lang="en-US" sz="2000" b="1" i="0" u="none" strike="noStrike" baseline="0" smtClean="0">
                <a:latin typeface="Segoe"/>
                <a:ea typeface="ＭＳ ゴシック"/>
              </a:rPr>
              <a:t>Airlines</a:t>
            </a:r>
            <a:r>
              <a:rPr lang="en-US" sz="2000" b="0" i="0" u="none" strike="noStrike" baseline="0" smtClean="0">
                <a:latin typeface="Segoe"/>
                <a:ea typeface="ＭＳ ゴシック"/>
              </a:rPr>
              <a:t> by </a:t>
            </a:r>
            <a:br>
              <a:rPr lang="en-US" sz="2000" b="0" i="0" u="none" strike="noStrike" baseline="0" smtClean="0">
                <a:latin typeface="Segoe"/>
                <a:ea typeface="ＭＳ ゴシック"/>
              </a:rPr>
            </a:br>
            <a:r>
              <a:rPr lang="en-US" sz="2000" b="0" i="0" u="none" strike="noStrike" baseline="0" smtClean="0">
                <a:latin typeface="Segoe"/>
                <a:ea typeface="ＭＳ ゴシック"/>
              </a:rPr>
              <a:t>dragging </a:t>
            </a:r>
            <a:br>
              <a:rPr lang="en-US" sz="2000" b="0" i="0" u="none" strike="noStrike" baseline="0" smtClean="0">
                <a:latin typeface="Segoe"/>
                <a:ea typeface="ＭＳ ゴシック"/>
              </a:rPr>
            </a:br>
            <a:r>
              <a:rPr lang="en-US" sz="2000" b="0" i="0" u="none" strike="noStrike" baseline="0" smtClean="0">
                <a:latin typeface="Segoe"/>
                <a:ea typeface="ＭＳ ゴシック"/>
              </a:rPr>
              <a:t>the mouse </a:t>
            </a:r>
            <a:br>
              <a:rPr lang="en-US" sz="2000" b="0" i="0" u="none" strike="noStrike" baseline="0" smtClean="0">
                <a:latin typeface="Segoe"/>
                <a:ea typeface="ＭＳ ゴシック"/>
              </a:rPr>
            </a:br>
            <a:r>
              <a:rPr lang="en-US" sz="2000" b="0" i="0" u="none" strike="noStrike" baseline="0" smtClean="0">
                <a:latin typeface="Segoe"/>
                <a:ea typeface="ＭＳ ゴシック"/>
              </a:rPr>
              <a:t>pointer </a:t>
            </a:r>
            <a:br>
              <a:rPr lang="en-US" sz="2000" b="0" i="0" u="none" strike="noStrike" baseline="0" smtClean="0">
                <a:latin typeface="Segoe"/>
                <a:ea typeface="ＭＳ ゴシック"/>
              </a:rPr>
            </a:br>
            <a:r>
              <a:rPr lang="en-US" sz="2000" b="0" i="0" u="none" strike="noStrike" baseline="0" smtClean="0">
                <a:latin typeface="Segoe"/>
                <a:ea typeface="ＭＳ ゴシック"/>
              </a:rPr>
              <a:t>across the </a:t>
            </a:r>
            <a:br>
              <a:rPr lang="en-US" sz="2000" b="0" i="0" u="none" strike="noStrike" baseline="0" smtClean="0">
                <a:latin typeface="Segoe"/>
                <a:ea typeface="ＭＳ ゴシック"/>
              </a:rPr>
            </a:br>
            <a:r>
              <a:rPr lang="en-US" sz="2000" b="0" i="0" u="none" strike="noStrike" baseline="0" smtClean="0">
                <a:latin typeface="Segoe"/>
                <a:ea typeface="ＭＳ ゴシック"/>
              </a:rPr>
              <a:t>text.</a:t>
            </a:r>
          </a:p>
          <a:p>
            <a:pPr lvl="1" rtl="0">
              <a:lnSpc>
                <a:spcPct val="90000"/>
              </a:lnSpc>
            </a:pPr>
            <a:r>
              <a:rPr lang="en-US" sz="2000" b="0" i="0" u="none" strike="noStrike" baseline="0" smtClean="0">
                <a:latin typeface="Segoe"/>
                <a:ea typeface="ＭＳ ゴシック"/>
              </a:rPr>
              <a:t>On the </a:t>
            </a:r>
            <a:br>
              <a:rPr lang="en-US" sz="2000" b="0" i="0" u="none" strike="noStrike" baseline="0" smtClean="0">
                <a:latin typeface="Segoe"/>
                <a:ea typeface="ＭＳ ゴシック"/>
              </a:rPr>
            </a:br>
            <a:r>
              <a:rPr lang="en-US" sz="2000" b="0" i="0" u="none" strike="noStrike" baseline="0" smtClean="0">
                <a:latin typeface="Segoe"/>
                <a:ea typeface="ＭＳ ゴシック"/>
              </a:rPr>
              <a:t>Home tab, </a:t>
            </a:r>
            <a:br>
              <a:rPr lang="en-US" sz="2000" b="0" i="0" u="none" strike="noStrike" baseline="0" smtClean="0">
                <a:latin typeface="Segoe"/>
                <a:ea typeface="ＭＳ ゴシック"/>
              </a:rPr>
            </a:b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Copy</a:t>
            </a:r>
            <a:r>
              <a:rPr lang="en-US" sz="2000" b="0" i="0" u="none" strike="noStrike" baseline="0" smtClean="0">
                <a:latin typeface="Segoe"/>
                <a:ea typeface="ＭＳ ゴシック"/>
              </a:rPr>
              <a:t> button (above)</a:t>
            </a:r>
            <a:r>
              <a:rPr lang="en-US" sz="2000" b="0" i="0" u="none" strike="noStrike" baseline="0" smtClean="0">
                <a:latin typeface="Times New Roman"/>
                <a:ea typeface="ＭＳ ゴシック"/>
              </a:rPr>
              <a:t>.</a:t>
            </a:r>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pic>
        <p:nvPicPr>
          <p:cNvPr id="7" name="Picture 6" descr="01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133" y="1905000"/>
            <a:ext cx="5474502" cy="3810000"/>
          </a:xfrm>
          <a:prstGeom prst="rect">
            <a:avLst/>
          </a:prstGeom>
        </p:spPr>
      </p:pic>
    </p:spTree>
    <p:extLst>
      <p:ext uri="{BB962C8B-B14F-4D97-AF65-F5344CB8AC3E}">
        <p14:creationId xmlns:p14="http://schemas.microsoft.com/office/powerpoint/2010/main" val="818649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Copy and Move Text from One Slide to Another</a:t>
            </a:r>
          </a:p>
        </p:txBody>
      </p:sp>
      <p:sp>
        <p:nvSpPr>
          <p:cNvPr id="3" name="Text Placeholder 2"/>
          <p:cNvSpPr>
            <a:spLocks noGrp="1"/>
          </p:cNvSpPr>
          <p:nvPr>
            <p:ph type="body" idx="1"/>
          </p:nvPr>
        </p:nvSpPr>
        <p:spPr/>
        <p:txBody>
          <a:bodyPr/>
          <a:lstStyle/>
          <a:p>
            <a:pPr lvl="1">
              <a:lnSpc>
                <a:spcPct val="90000"/>
              </a:lnSpc>
              <a:buFont typeface="+mj-lt"/>
              <a:buAutoNum type="arabicPeriod" startAt="3"/>
            </a:pPr>
            <a:r>
              <a:rPr lang="en-US" sz="2400">
                <a:latin typeface="Segoe"/>
                <a:ea typeface="ＭＳ ゴシック"/>
              </a:rPr>
              <a:t>Go to slide 7.</a:t>
            </a:r>
          </a:p>
          <a:p>
            <a:pPr lvl="1" rtl="0">
              <a:buAutoNum type="arabicPeriod" startAt="3"/>
            </a:pPr>
            <a:r>
              <a:rPr lang="en-US" b="0" i="0" u="none" strike="noStrike" baseline="0" smtClean="0">
                <a:solidFill>
                  <a:srgbClr val="000000"/>
                </a:solidFill>
                <a:latin typeface="Segoe"/>
                <a:ea typeface="ＭＳ ゴシック"/>
              </a:rPr>
              <a:t>Click between the two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words of the title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place the insertion point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before the word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Guarantee</a:t>
            </a:r>
            <a:r>
              <a:rPr lang="en-US" b="0" i="0" u="none" strike="noStrike" baseline="0" smtClean="0">
                <a:solidFill>
                  <a:srgbClr val="000000"/>
                </a:solidFill>
                <a:latin typeface="Times New Roman"/>
                <a:ea typeface="ＭＳ ゴシック"/>
              </a:rPr>
              <a:t>.</a:t>
            </a:r>
          </a:p>
          <a:p>
            <a:pPr lvl="1" rtl="0">
              <a:buAutoNum type="arabicPeriod" startAt="3"/>
            </a:pPr>
            <a:r>
              <a:rPr lang="en-US" b="0" i="0" u="none" strike="noStrike" baseline="0" smtClean="0">
                <a:solidFill>
                  <a:srgbClr val="000000"/>
                </a:solidFill>
                <a:latin typeface="Segoe"/>
                <a:ea typeface="ＭＳ ゴシック"/>
              </a:rPr>
              <a:t>On the Home tab, click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a:t>
            </a:r>
            <a:r>
              <a:rPr lang="en-US" b="1" i="0" u="none" strike="noStrike" baseline="0" smtClean="0">
                <a:solidFill>
                  <a:srgbClr val="000000"/>
                </a:solidFill>
                <a:latin typeface="Segoe"/>
                <a:ea typeface="ＭＳ ゴシック"/>
              </a:rPr>
              <a:t>Paste</a:t>
            </a:r>
            <a:r>
              <a:rPr lang="en-US" b="0" i="0" u="none" strike="noStrike" baseline="0" smtClean="0">
                <a:solidFill>
                  <a:srgbClr val="000000"/>
                </a:solidFill>
                <a:latin typeface="Segoe"/>
                <a:ea typeface="ＭＳ ゴシック"/>
              </a:rPr>
              <a:t> button.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PowerPoint inserts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copied text at the insertion point’s position (above). Press the </a:t>
            </a:r>
            <a:r>
              <a:rPr lang="en-US" b="1" i="0" u="none" strike="noStrike" baseline="0" smtClean="0">
                <a:solidFill>
                  <a:srgbClr val="000000"/>
                </a:solidFill>
                <a:latin typeface="Arial"/>
                <a:ea typeface="ＭＳ ゴシック"/>
              </a:rPr>
              <a:t>Spacebar</a:t>
            </a:r>
            <a:r>
              <a:rPr lang="en-US" b="0" i="0" u="none" strike="noStrike" baseline="0" smtClean="0">
                <a:solidFill>
                  <a:srgbClr val="000000"/>
                </a:solidFill>
                <a:latin typeface="Segoe"/>
                <a:ea typeface="ＭＳ ゴシック"/>
              </a:rPr>
              <a:t> if necessary to insert a space before the word </a:t>
            </a:r>
            <a:r>
              <a:rPr lang="en-US" b="0" i="1" u="none" strike="noStrike" baseline="0" smtClean="0">
                <a:solidFill>
                  <a:srgbClr val="000000"/>
                </a:solidFill>
                <a:latin typeface="Segoe"/>
                <a:ea typeface="ＭＳ ゴシック"/>
              </a:rPr>
              <a:t>Guarantee</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pic>
        <p:nvPicPr>
          <p:cNvPr id="7" name="Picture 6" descr="01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24000"/>
            <a:ext cx="4121595" cy="3132667"/>
          </a:xfrm>
          <a:prstGeom prst="rect">
            <a:avLst/>
          </a:prstGeom>
        </p:spPr>
      </p:pic>
    </p:spTree>
    <p:extLst>
      <p:ext uri="{BB962C8B-B14F-4D97-AF65-F5344CB8AC3E}">
        <p14:creationId xmlns:p14="http://schemas.microsoft.com/office/powerpoint/2010/main" val="3589389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Copy and Move Text from One Slide to Another</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Go to slide 3.</a:t>
            </a:r>
          </a:p>
          <a:p>
            <a:pPr lvl="1" rtl="0">
              <a:buAutoNum type="arabicPeriod" startAt="6"/>
            </a:pPr>
            <a:r>
              <a:rPr lang="en-US" b="0" i="0" u="none" strike="noStrike" baseline="0" smtClean="0">
                <a:latin typeface="Segoe"/>
                <a:ea typeface="ＭＳ ゴシック"/>
              </a:rPr>
              <a:t>Select the last item of the bulleted list on the right side of the slide.</a:t>
            </a:r>
          </a:p>
          <a:p>
            <a:pPr lvl="1" rtl="0">
              <a:buAutoNum type="arabicPeriod" startAt="6"/>
            </a:pPr>
            <a:r>
              <a:rPr lang="en-US" b="0" i="0" u="none" strike="noStrike" baseline="0" smtClean="0">
                <a:latin typeface="Segoe"/>
                <a:ea typeface="ＭＳ ゴシック"/>
              </a:rPr>
              <a:t>On the Home tab, click the </a:t>
            </a:r>
            <a:r>
              <a:rPr lang="en-US" b="1" i="0" u="none" strike="noStrike" baseline="0" smtClean="0">
                <a:latin typeface="Segoe"/>
                <a:ea typeface="ＭＳ ゴシック"/>
              </a:rPr>
              <a:t>Cut</a:t>
            </a:r>
            <a:r>
              <a:rPr lang="en-US" b="0" i="0" u="none" strike="noStrike" baseline="0" smtClean="0">
                <a:latin typeface="Segoe"/>
                <a:ea typeface="ＭＳ ゴシック"/>
              </a:rPr>
              <a:t> button. The selected item is removed from the list.</a:t>
            </a:r>
          </a:p>
          <a:p>
            <a:pPr lvl="1" rtl="0">
              <a:buAutoNum type="arabicPeriod" startAt="6"/>
            </a:pPr>
            <a:r>
              <a:rPr lang="en-US" b="0" i="0" u="none" strike="noStrike" baseline="0" smtClean="0">
                <a:latin typeface="Segoe"/>
                <a:ea typeface="ＭＳ ゴシック"/>
              </a:rPr>
              <a:t>Go to slide 2.</a:t>
            </a:r>
          </a:p>
          <a:p>
            <a:pPr lvl="1" rtl="0">
              <a:buAutoNum type="arabicPeriod" startAt="6"/>
            </a:pPr>
            <a:r>
              <a:rPr lang="en-US" b="0" i="0" u="none" strike="noStrike" baseline="0" smtClean="0">
                <a:latin typeface="Segoe"/>
                <a:ea typeface="ＭＳ ゴシック"/>
              </a:rPr>
              <a:t>Click below the last item of the bulleted list.</a:t>
            </a:r>
          </a:p>
          <a:p>
            <a:pPr lvl="1">
              <a:buFont typeface="+mj-lt"/>
              <a:buAutoNum type="arabicPeriod" startAt="6"/>
            </a:pPr>
            <a:r>
              <a:rPr lang="en-US">
                <a:latin typeface="Segoe"/>
                <a:ea typeface="ＭＳ ゴシック"/>
                <a:cs typeface="Segoe"/>
              </a:rPr>
              <a:t>On the Home tab, click the </a:t>
            </a:r>
            <a:r>
              <a:rPr lang="en-US" b="1">
                <a:latin typeface="Segoe"/>
                <a:ea typeface="ＭＳ ゴシック"/>
                <a:cs typeface="Segoe"/>
              </a:rPr>
              <a:t>Paste</a:t>
            </a:r>
            <a:r>
              <a:rPr lang="en-US">
                <a:latin typeface="Segoe"/>
                <a:ea typeface="ＭＳ ゴシック"/>
                <a:cs typeface="Segoe"/>
              </a:rPr>
              <a:t> button. The item appears at the bottom of the list.</a:t>
            </a:r>
          </a:p>
          <a:p>
            <a:pPr lvl="1" rtl="0">
              <a:buAutoNum type="arabicPeriod" startAt="6"/>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2239084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Ribbon</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new, blank presentation that is still open from the previous exercise.</a:t>
            </a:r>
          </a:p>
          <a:p>
            <a:pPr lvl="1" rtl="0"/>
            <a:r>
              <a:rPr lang="en-US" b="0" i="0" u="none" strike="noStrike" baseline="0" smtClean="0">
                <a:latin typeface="Segoe"/>
                <a:ea typeface="ＭＳ ゴシック"/>
              </a:rPr>
              <a:t>Look at the Ribbon, which appears below. Note that each tab contains several groups of related commands. By default, the </a:t>
            </a:r>
            <a:r>
              <a:rPr lang="en-US" b="1" i="0" u="none" strike="noStrike" baseline="0" smtClean="0">
                <a:latin typeface="Segoe"/>
                <a:ea typeface="ＭＳ ゴシック"/>
              </a:rPr>
              <a:t>Home</a:t>
            </a:r>
            <a:r>
              <a:rPr lang="en-US" b="0" i="0" u="none" strike="noStrike" baseline="0" smtClean="0">
                <a:latin typeface="Segoe"/>
                <a:ea typeface="ＭＳ ゴシック"/>
              </a:rPr>
              <a:t> tab is active.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7" name="Picture 6" descr="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33" y="3505200"/>
            <a:ext cx="8144934" cy="2185414"/>
          </a:xfrm>
          <a:prstGeom prst="rect">
            <a:avLst/>
          </a:prstGeom>
        </p:spPr>
      </p:pic>
    </p:spTree>
    <p:extLst>
      <p:ext uri="{BB962C8B-B14F-4D97-AF65-F5344CB8AC3E}">
        <p14:creationId xmlns:p14="http://schemas.microsoft.com/office/powerpoint/2010/main" val="2200794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Copy and Move Text from One Slide to Another</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latin typeface="Segoe"/>
                <a:ea typeface="ＭＳ ゴシック"/>
                <a:cs typeface="Segoe"/>
              </a:rPr>
              <a:t>Click anywhere in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the blank area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around the slide to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deselect the place-</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holder. Your slide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should look like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the slide shown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at right.</a:t>
            </a:r>
          </a:p>
          <a:p>
            <a:pPr lvl="0" rtl="0"/>
            <a:r>
              <a:rPr lang="en-US" b="1" i="0" u="none" strike="noStrike" baseline="0" smtClean="0">
                <a:latin typeface="Segoe"/>
                <a:ea typeface="ＭＳ ゴシック"/>
                <a:cs typeface="Segoe"/>
              </a:rPr>
              <a:t>PAUSE</a:t>
            </a:r>
            <a:r>
              <a:rPr lang="en-US" b="0" i="0" u="none" strike="noStrike" baseline="0" smtClean="0">
                <a:latin typeface="Segoe"/>
                <a:ea typeface="ＭＳ ゴシック"/>
                <a:cs typeface="Segoe"/>
              </a:rPr>
              <a:t>. </a:t>
            </a:r>
            <a:r>
              <a:rPr lang="en-US" b="1" i="0" u="none" strike="noStrike" baseline="0" smtClean="0">
                <a:latin typeface="Segoe"/>
                <a:ea typeface="ＭＳ ゴシック"/>
                <a:cs typeface="Segoe"/>
              </a:rPr>
              <a:t>LEAVE </a:t>
            </a:r>
            <a:r>
              <a:rPr lang="en-US" b="0" i="0" u="none" strike="noStrike" baseline="0" smtClean="0">
                <a:latin typeface="Segoe"/>
                <a:ea typeface="ＭＳ ゴシック"/>
                <a:cs typeface="Segoe"/>
              </a:rPr>
              <a:t>the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presentation open for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pic>
        <p:nvPicPr>
          <p:cNvPr id="7" name="Picture 6" descr="01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600200"/>
            <a:ext cx="4766733" cy="3604474"/>
          </a:xfrm>
          <a:prstGeom prst="rect">
            <a:avLst/>
          </a:prstGeom>
        </p:spPr>
      </p:pic>
    </p:spTree>
    <p:extLst>
      <p:ext uri="{BB962C8B-B14F-4D97-AF65-F5344CB8AC3E}">
        <p14:creationId xmlns:p14="http://schemas.microsoft.com/office/powerpoint/2010/main" val="38744783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Print a Presentation with the Default Settings</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presentation that is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File</a:t>
            </a:r>
            <a:r>
              <a:rPr lang="en-US" b="0" i="0" u="none" strike="noStrike" baseline="0" smtClean="0">
                <a:solidFill>
                  <a:srgbClr val="000000"/>
                </a:solidFill>
                <a:latin typeface="Segoe"/>
                <a:ea typeface="ＭＳ ゴシック"/>
              </a:rPr>
              <a:t> tab</a:t>
            </a:r>
            <a:r>
              <a:rPr lang="en-US" b="1" i="0" u="none" strike="noStrike" baseline="0" smtClean="0">
                <a:solidFill>
                  <a:srgbClr val="000000"/>
                </a:solidFill>
                <a:latin typeface="ITC Officina Sans Bold"/>
                <a:ea typeface="ＭＳ ゴシック"/>
              </a:rPr>
              <a:t>.</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Print</a:t>
            </a:r>
            <a:r>
              <a:rPr lang="en-US" b="0" i="0" u="none" strike="noStrike" baseline="0" smtClean="0">
                <a:solidFill>
                  <a:srgbClr val="000000"/>
                </a:solidFill>
                <a:latin typeface="ITC Officina Sans Bold"/>
                <a:ea typeface="ＭＳ ゴシック"/>
              </a:rPr>
              <a:t>.</a:t>
            </a:r>
            <a:r>
              <a:rPr lang="en-US" b="1" i="0" u="none" strike="noStrike" baseline="0" smtClean="0">
                <a:solidFill>
                  <a:srgbClr val="000000"/>
                </a:solidFill>
                <a:latin typeface="ITC Officina Sans Bold"/>
                <a:ea typeface="ＭＳ ゴシック"/>
              </a:rPr>
              <a:t> </a:t>
            </a:r>
            <a:r>
              <a:rPr lang="en-US" b="0" i="0" u="none" strike="noStrike" baseline="0" smtClean="0">
                <a:solidFill>
                  <a:srgbClr val="000000"/>
                </a:solidFill>
                <a:latin typeface="Segoe"/>
                <a:ea typeface="ＭＳ ゴシック"/>
              </a:rPr>
              <a:t>Print options appear. You will learn about them in Lesson 2; leave the defaults set for now.</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Print </a:t>
            </a:r>
            <a:r>
              <a:rPr lang="en-US" b="0" i="0" u="none" strike="noStrike" baseline="0" smtClean="0">
                <a:solidFill>
                  <a:srgbClr val="000000"/>
                </a:solidFill>
                <a:latin typeface="Segoe"/>
                <a:ea typeface="ＭＳ ゴシック"/>
              </a:rPr>
              <a:t>button. PowerPoint prints the entire presentation, using the default print settings, assuming your PC has at least one printer set up.</a:t>
            </a:r>
          </a:p>
          <a:p>
            <a:pPr lvl="0" rtl="0"/>
            <a:r>
              <a:rPr lang="en-US" b="1" i="0" u="none" strike="noStrike" baseline="0" smtClean="0">
                <a:solidFill>
                  <a:srgbClr val="000000"/>
                </a:solidFill>
                <a:latin typeface="Segoe"/>
                <a:ea typeface="ＭＳ ゴシック"/>
              </a:rPr>
              <a:t>PAUSE</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316180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Save an Edited Presentation</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presentation that is open from the previous exercise.</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File </a:t>
            </a:r>
            <a:r>
              <a:rPr lang="en-US" sz="2000" b="0" i="0" u="none" strike="noStrike" baseline="0" smtClean="0">
                <a:latin typeface="Segoe"/>
                <a:ea typeface="ＭＳ ゴシック"/>
              </a:rPr>
              <a:t>tab </a:t>
            </a:r>
            <a:br>
              <a:rPr lang="en-US" sz="2000" b="0" i="0" u="none" strike="noStrike" baseline="0" smtClean="0">
                <a:latin typeface="Segoe"/>
                <a:ea typeface="ＭＳ ゴシック"/>
              </a:rPr>
            </a:br>
            <a:r>
              <a:rPr lang="en-US" sz="2000" b="0" i="0" u="none" strike="noStrike" baseline="0" smtClean="0">
                <a:latin typeface="Segoe"/>
                <a:ea typeface="ＭＳ ゴシック"/>
              </a:rPr>
              <a:t>to open Backstage </a:t>
            </a:r>
            <a:br>
              <a:rPr lang="en-US" sz="2000" b="0" i="0" u="none" strike="noStrike" baseline="0" smtClean="0">
                <a:latin typeface="Segoe"/>
                <a:ea typeface="ＭＳ ゴシック"/>
              </a:rPr>
            </a:br>
            <a:r>
              <a:rPr lang="en-US" sz="2000" b="0" i="0" u="none" strike="noStrike" baseline="0" smtClean="0">
                <a:latin typeface="Segoe"/>
                <a:ea typeface="ＭＳ ゴシック"/>
              </a:rPr>
              <a:t>view.</a:t>
            </a:r>
          </a:p>
          <a:p>
            <a:pPr lvl="1" rtl="0"/>
            <a:r>
              <a:rPr lang="en-US" sz="2000" b="0" i="0" u="none" strike="noStrike" baseline="0" smtClean="0">
                <a:latin typeface="Segoe"/>
                <a:ea typeface="ＭＳ ゴシック"/>
              </a:rPr>
              <a:t>Click </a:t>
            </a:r>
            <a:r>
              <a:rPr lang="en-US" sz="2000" b="1" i="0" u="none" strike="noStrike" baseline="0" smtClean="0">
                <a:latin typeface="Segoe"/>
                <a:ea typeface="ＭＳ ゴシック"/>
              </a:rPr>
              <a:t>Save As</a:t>
            </a:r>
            <a:r>
              <a:rPr lang="en-US" sz="2000" b="0" i="0" u="none" strike="noStrike" baseline="0" smtClean="0">
                <a:latin typeface="Segoe"/>
                <a:ea typeface="ＭＳ ゴシック"/>
              </a:rPr>
              <a:t>. The </a:t>
            </a:r>
            <a:br>
              <a:rPr lang="en-US" sz="2000" b="0" i="0" u="none" strike="noStrike" baseline="0" smtClean="0">
                <a:latin typeface="Segoe"/>
                <a:ea typeface="ＭＳ ゴシック"/>
              </a:rPr>
            </a:br>
            <a:r>
              <a:rPr lang="en-US" sz="2000" b="0" i="0" u="none" strike="noStrike" baseline="0" smtClean="0">
                <a:latin typeface="Segoe"/>
                <a:ea typeface="ＭＳ ゴシック"/>
              </a:rPr>
              <a:t>Save As tab of </a:t>
            </a:r>
            <a:br>
              <a:rPr lang="en-US" sz="2000" b="0" i="0" u="none" strike="noStrike" baseline="0" smtClean="0">
                <a:latin typeface="Segoe"/>
                <a:ea typeface="ＭＳ ゴシック"/>
              </a:rPr>
            </a:br>
            <a:r>
              <a:rPr lang="en-US" sz="2000" b="0" i="0" u="none" strike="noStrike" baseline="0" smtClean="0">
                <a:latin typeface="Segoe"/>
                <a:ea typeface="ＭＳ ゴシック"/>
              </a:rPr>
              <a:t>Backstage view </a:t>
            </a:r>
            <a:br>
              <a:rPr lang="en-US" sz="2000" b="0" i="0" u="none" strike="noStrike" baseline="0" smtClean="0">
                <a:latin typeface="Segoe"/>
                <a:ea typeface="ＭＳ ゴシック"/>
              </a:rPr>
            </a:br>
            <a:r>
              <a:rPr lang="en-US" sz="2000" b="0" i="0" u="none" strike="noStrike" baseline="0" smtClean="0">
                <a:latin typeface="Segoe"/>
                <a:ea typeface="ＭＳ ゴシック"/>
              </a:rPr>
              <a:t>appears (right). It </a:t>
            </a:r>
            <a:br>
              <a:rPr lang="en-US" sz="2000" b="0" i="0" u="none" strike="noStrike" baseline="0" smtClean="0">
                <a:latin typeface="Segoe"/>
                <a:ea typeface="ＭＳ ゴシック"/>
              </a:rPr>
            </a:br>
            <a:r>
              <a:rPr lang="en-US" sz="2000" b="0" i="0" u="none" strike="noStrike" baseline="0" smtClean="0">
                <a:latin typeface="Segoe"/>
                <a:ea typeface="ＭＳ ゴシック"/>
              </a:rPr>
              <a:t>is like the Open </a:t>
            </a:r>
            <a:br>
              <a:rPr lang="en-US" sz="2000" b="0" i="0" u="none" strike="noStrike" baseline="0" smtClean="0">
                <a:latin typeface="Segoe"/>
                <a:ea typeface="ＭＳ ゴシック"/>
              </a:rPr>
            </a:br>
            <a:r>
              <a:rPr lang="en-US" sz="2000" b="0" i="0" u="none" strike="noStrike" baseline="0" smtClean="0">
                <a:latin typeface="Segoe"/>
                <a:ea typeface="ＭＳ ゴシック"/>
              </a:rPr>
              <a:t>tab in that it </a:t>
            </a:r>
            <a:br>
              <a:rPr lang="en-US" sz="2000" b="0" i="0" u="none" strike="noStrike" baseline="0" smtClean="0">
                <a:latin typeface="Segoe"/>
                <a:ea typeface="ＭＳ ゴシック"/>
              </a:rPr>
            </a:br>
            <a:r>
              <a:rPr lang="en-US" sz="2000" b="0" i="0" u="none" strike="noStrike" baseline="0" smtClean="0">
                <a:latin typeface="Segoe"/>
                <a:ea typeface="ＭＳ ゴシック"/>
              </a:rPr>
              <a:t>allows you to </a:t>
            </a:r>
            <a:br>
              <a:rPr lang="en-US" sz="2000" b="0" i="0" u="none" strike="noStrike" baseline="0" smtClean="0">
                <a:latin typeface="Segoe"/>
                <a:ea typeface="ＭＳ ゴシック"/>
              </a:rPr>
            </a:br>
            <a:r>
              <a:rPr lang="en-US" sz="2000" b="0" i="0" u="none" strike="noStrike" baseline="0" smtClean="0">
                <a:latin typeface="Segoe"/>
                <a:ea typeface="ＭＳ ゴシック"/>
              </a:rPr>
              <a:t>choose between </a:t>
            </a:r>
            <a:br>
              <a:rPr lang="en-US" sz="2000" b="0" i="0" u="none" strike="noStrike" baseline="0" smtClean="0">
                <a:latin typeface="Segoe"/>
                <a:ea typeface="ＭＳ ゴシック"/>
              </a:rPr>
            </a:br>
            <a:r>
              <a:rPr lang="en-US" sz="2000" b="0" i="0" u="none" strike="noStrike" baseline="0" smtClean="0">
                <a:latin typeface="Segoe"/>
                <a:ea typeface="ＭＳ ゴシック"/>
              </a:rPr>
              <a:t>your SkyDrive </a:t>
            </a:r>
            <a:br>
              <a:rPr lang="en-US" sz="2000" b="0" i="0" u="none" strike="noStrike" baseline="0" smtClean="0">
                <a:latin typeface="Segoe"/>
                <a:ea typeface="ＭＳ ゴシック"/>
              </a:rPr>
            </a:br>
            <a:r>
              <a:rPr lang="en-US" sz="2000" b="0" i="0" u="none" strike="noStrike" baseline="0" smtClean="0">
                <a:latin typeface="Segoe"/>
                <a:ea typeface="ＭＳ ゴシック"/>
              </a:rPr>
              <a:t>and Computer </a:t>
            </a:r>
            <a:br>
              <a:rPr lang="en-US" sz="2000" b="0" i="0" u="none" strike="noStrike" baseline="0" smtClean="0">
                <a:latin typeface="Segoe"/>
                <a:ea typeface="ＭＳ ゴシック"/>
              </a:rPr>
            </a:br>
            <a:r>
              <a:rPr lang="en-US" sz="2000" b="0" i="0" u="none" strike="noStrike" baseline="0" smtClean="0">
                <a:latin typeface="Segoe"/>
                <a:ea typeface="ＭＳ ゴシック"/>
              </a:rPr>
              <a:t>as a starting point for browsing.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pic>
        <p:nvPicPr>
          <p:cNvPr id="7" name="Picture 6" descr="0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5267" y="1905000"/>
            <a:ext cx="5147733" cy="3880104"/>
          </a:xfrm>
          <a:prstGeom prst="rect">
            <a:avLst/>
          </a:prstGeom>
        </p:spPr>
      </p:pic>
    </p:spTree>
    <p:extLst>
      <p:ext uri="{BB962C8B-B14F-4D97-AF65-F5344CB8AC3E}">
        <p14:creationId xmlns:p14="http://schemas.microsoft.com/office/powerpoint/2010/main" val="145370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Save an Edited Presentation</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Select the location </a:t>
            </a:r>
            <a:br>
              <a:rPr lang="en-US" sz="2000" b="0" i="0" u="none" strike="noStrike" baseline="0" smtClean="0">
                <a:latin typeface="Segoe"/>
                <a:ea typeface="ＭＳ ゴシック"/>
              </a:rPr>
            </a:br>
            <a:r>
              <a:rPr lang="en-US" sz="2000" b="0" i="0" u="none" strike="noStrike" baseline="0" smtClean="0">
                <a:latin typeface="Segoe"/>
                <a:ea typeface="ＭＳ ゴシック"/>
              </a:rPr>
              <a:t>where you want to </a:t>
            </a:r>
            <a:br>
              <a:rPr lang="en-US" sz="2000" b="0" i="0" u="none" strike="noStrike" baseline="0" smtClean="0">
                <a:latin typeface="Segoe"/>
                <a:ea typeface="ＭＳ ゴシック"/>
              </a:rPr>
            </a:br>
            <a:r>
              <a:rPr lang="en-US" sz="2000" b="0" i="0" u="none" strike="noStrike" baseline="0" smtClean="0">
                <a:latin typeface="Segoe"/>
                <a:ea typeface="ＭＳ ゴシック"/>
              </a:rPr>
              <a:t>save your files (ask </a:t>
            </a:r>
            <a:br>
              <a:rPr lang="en-US" sz="2000" b="0" i="0" u="none" strike="noStrike" baseline="0" smtClean="0">
                <a:latin typeface="Segoe"/>
                <a:ea typeface="ＭＳ ゴシック"/>
              </a:rPr>
            </a:br>
            <a:r>
              <a:rPr lang="en-US" sz="2000" b="0" i="0" u="none" strike="noStrike" baseline="0" smtClean="0">
                <a:latin typeface="Segoe"/>
                <a:ea typeface="ＭＳ ゴシック"/>
              </a:rPr>
              <a:t>your instructor for </a:t>
            </a:r>
            <a:br>
              <a:rPr lang="en-US" sz="2000" b="0" i="0" u="none" strike="noStrike" baseline="0" smtClean="0">
                <a:latin typeface="Segoe"/>
                <a:ea typeface="ＭＳ ゴシック"/>
              </a:rPr>
            </a:br>
            <a:r>
              <a:rPr lang="en-US" sz="2000" b="0" i="0" u="none" strike="noStrike" baseline="0" smtClean="0">
                <a:latin typeface="Segoe"/>
                <a:ea typeface="ＭＳ ゴシック"/>
              </a:rPr>
              <a:t>guidance), and then </a:t>
            </a:r>
            <a:br>
              <a:rPr lang="en-US" sz="2000" b="0" i="0" u="none" strike="noStrike" baseline="0" smtClean="0">
                <a:latin typeface="Segoe"/>
                <a:ea typeface="ＭＳ ゴシック"/>
              </a:rPr>
            </a:br>
            <a:r>
              <a:rPr lang="en-US" sz="2000" b="0" i="0" u="none" strike="noStrike" baseline="0" smtClean="0">
                <a:latin typeface="Segoe"/>
                <a:ea typeface="ＭＳ ゴシック"/>
              </a:rPr>
              <a:t>type </a:t>
            </a:r>
            <a:r>
              <a:rPr lang="en-US" sz="2000" b="1" i="1" u="none" strike="noStrike" baseline="0" smtClean="0">
                <a:latin typeface="Segoe"/>
                <a:ea typeface="ＭＳ ゴシック"/>
              </a:rPr>
              <a:t>Blue Yonder </a:t>
            </a:r>
            <a:br>
              <a:rPr lang="en-US" sz="2000" b="1" i="1" u="none" strike="noStrike" baseline="0" smtClean="0">
                <a:latin typeface="Segoe"/>
                <a:ea typeface="ＭＳ ゴシック"/>
              </a:rPr>
            </a:br>
            <a:r>
              <a:rPr lang="en-US" sz="2000" b="1" i="1" u="none" strike="noStrike" baseline="0" smtClean="0">
                <a:latin typeface="Segoe"/>
                <a:ea typeface="ＭＳ ゴシック"/>
              </a:rPr>
              <a:t>Introduction</a:t>
            </a:r>
            <a:r>
              <a:rPr lang="en-US" sz="2000" b="0" i="0" u="none" strike="noStrike" baseline="0" smtClean="0">
                <a:latin typeface="Segoe"/>
                <a:ea typeface="ＭＳ ゴシック"/>
              </a:rPr>
              <a:t> in the </a:t>
            </a:r>
            <a:br>
              <a:rPr lang="en-US" sz="2000" b="0" i="0" u="none" strike="noStrike" baseline="0" smtClean="0">
                <a:latin typeface="Segoe"/>
                <a:ea typeface="ＭＳ ゴシック"/>
              </a:rPr>
            </a:br>
            <a:r>
              <a:rPr lang="en-US" sz="2000" b="0" i="0" u="none" strike="noStrike" baseline="0" smtClean="0">
                <a:latin typeface="Segoe"/>
                <a:ea typeface="ＭＳ ゴシック"/>
              </a:rPr>
              <a:t>File name box </a:t>
            </a:r>
            <a:br>
              <a:rPr lang="en-US" sz="2000" b="0" i="0" u="none" strike="noStrike" baseline="0" smtClean="0">
                <a:latin typeface="Segoe"/>
                <a:ea typeface="ＭＳ ゴシック"/>
              </a:rPr>
            </a:br>
            <a:r>
              <a:rPr lang="en-US" sz="2000" b="0" i="0" u="none" strike="noStrike" baseline="0" smtClean="0">
                <a:latin typeface="Segoe"/>
                <a:ea typeface="ＭＳ ゴシック"/>
              </a:rPr>
              <a:t>(right).</a:t>
            </a:r>
          </a:p>
          <a:p>
            <a:pPr lvl="1" rtl="0">
              <a:buAutoNum type="arabicPeriod" startAt="3"/>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Save</a:t>
            </a:r>
            <a:r>
              <a:rPr lang="en-US" sz="2000" b="0" i="0" u="none" strike="noStrike" baseline="0" smtClean="0">
                <a:latin typeface="Times New Roman"/>
                <a:ea typeface="ＭＳ ゴシック"/>
              </a:rPr>
              <a:t>.</a:t>
            </a:r>
          </a:p>
          <a:p>
            <a:pPr lvl="1" rtl="0">
              <a:buAutoNum type="arabicPeriod" startAt="3"/>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File</a:t>
            </a:r>
            <a:r>
              <a:rPr lang="en-US" sz="2000" b="0" i="0" u="none" strike="noStrike" baseline="0" smtClean="0">
                <a:latin typeface="Segoe"/>
                <a:ea typeface="ＭＳ ゴシック"/>
              </a:rPr>
              <a:t> and click </a:t>
            </a:r>
            <a:br>
              <a:rPr lang="en-US" sz="2000" b="0" i="0" u="none" strike="noStrike" baseline="0" smtClean="0">
                <a:latin typeface="Segoe"/>
                <a:ea typeface="ＭＳ ゴシック"/>
              </a:rPr>
            </a:br>
            <a:r>
              <a:rPr lang="en-US" sz="2000" b="1" i="0" u="none" strike="noStrike" baseline="0" smtClean="0">
                <a:latin typeface="Segoe"/>
                <a:ea typeface="ＭＳ ゴシック"/>
              </a:rPr>
              <a:t>Close</a:t>
            </a:r>
            <a:r>
              <a:rPr lang="en-US" sz="2000" b="0" i="0" u="none" strike="noStrike" baseline="0" smtClean="0">
                <a:latin typeface="Segoe"/>
                <a:ea typeface="ＭＳ ゴシック"/>
              </a:rPr>
              <a:t> to close 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01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1524000"/>
            <a:ext cx="4749800" cy="3945988"/>
          </a:xfrm>
          <a:prstGeom prst="rect">
            <a:avLst/>
          </a:prstGeom>
        </p:spPr>
      </p:pic>
    </p:spTree>
    <p:extLst>
      <p:ext uri="{BB962C8B-B14F-4D97-AF65-F5344CB8AC3E}">
        <p14:creationId xmlns:p14="http://schemas.microsoft.com/office/powerpoint/2010/main" val="1250767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Exit PowerPoint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When you exit PowerPoint, the program closes and is removed from your computer’s memory.</a:t>
            </a:r>
          </a:p>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In order to exit PowerPoint, do the following.</a:t>
            </a:r>
          </a:p>
          <a:p>
            <a:pPr lvl="1" rtl="0"/>
            <a:r>
              <a:rPr lang="en-US" b="0" i="0" u="none" strike="noStrike" baseline="0" smtClean="0">
                <a:latin typeface="Segoe"/>
                <a:ea typeface="ＭＳ ゴシック"/>
              </a:rPr>
              <a:t>Click the Close button on the PowerPoint window.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41937145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pic>
        <p:nvPicPr>
          <p:cNvPr id="7" name="Picture 6" descr="0100.png"/>
          <p:cNvPicPr>
            <a:picLocks noChangeAspect="1"/>
          </p:cNvPicPr>
          <p:nvPr/>
        </p:nvPicPr>
        <p:blipFill rotWithShape="1">
          <a:blip r:embed="rId2">
            <a:extLst>
              <a:ext uri="{28A0092B-C50C-407E-A947-70E740481C1C}">
                <a14:useLocalDpi xmlns:a14="http://schemas.microsoft.com/office/drawing/2010/main" val="0"/>
              </a:ext>
            </a:extLst>
          </a:blip>
          <a:srcRect r="11574"/>
          <a:stretch/>
        </p:blipFill>
        <p:spPr>
          <a:xfrm>
            <a:off x="533400" y="1524000"/>
            <a:ext cx="8085667" cy="2239188"/>
          </a:xfrm>
          <a:prstGeom prst="rect">
            <a:avLst/>
          </a:prstGeom>
        </p:spPr>
      </p:pic>
    </p:spTree>
    <p:extLst>
      <p:ext uri="{BB962C8B-B14F-4D97-AF65-F5344CB8AC3E}">
        <p14:creationId xmlns:p14="http://schemas.microsoft.com/office/powerpoint/2010/main" val="320921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Ribbon</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Design</a:t>
            </a:r>
            <a:r>
              <a:rPr lang="en-US" b="0" i="0" u="none" strike="noStrike" baseline="0" smtClean="0">
                <a:latin typeface="Segoe"/>
                <a:ea typeface="ＭＳ ゴシック"/>
              </a:rPr>
              <a:t> tab to make it active. The groups of commands change.</a:t>
            </a:r>
          </a:p>
          <a:p>
            <a:pPr lvl="1" rtl="0">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Home</a:t>
            </a:r>
            <a:r>
              <a:rPr lang="en-US" b="0" i="0" u="none" strike="noStrike" baseline="0" smtClean="0">
                <a:latin typeface="Segoe"/>
                <a:ea typeface="ＭＳ ゴシック"/>
              </a:rPr>
              <a:t> tab.</a:t>
            </a:r>
          </a:p>
          <a:p>
            <a:pPr lvl="1" rtl="0">
              <a:buAutoNum type="arabicPeriod" startAt="2"/>
            </a:pPr>
            <a:r>
              <a:rPr lang="en-US" b="0" i="0" u="none" strike="noStrike" baseline="0" smtClean="0">
                <a:latin typeface="Segoe"/>
                <a:ea typeface="ＭＳ ゴシック"/>
              </a:rPr>
              <a:t>On the slide, click anywhere in the text </a:t>
            </a:r>
            <a:r>
              <a:rPr lang="en-US" b="1" i="0" u="none" strike="noStrike" baseline="0" smtClean="0">
                <a:latin typeface="Segoe"/>
                <a:ea typeface="ＭＳ ゴシック"/>
              </a:rPr>
              <a:t>Click to add title</a:t>
            </a:r>
            <a:r>
              <a:rPr lang="en-US" b="0" i="0" u="none" strike="noStrike" baseline="0" smtClean="0">
                <a:latin typeface="Segoe"/>
                <a:ea typeface="ＭＳ ゴシック"/>
              </a:rPr>
              <a:t>. The text disappears and a blinking insertion point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1996148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Ribbon</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In the lower-right </a:t>
            </a:r>
            <a:br>
              <a:rPr lang="en-US" b="0" i="0" u="none" strike="noStrike" baseline="0" smtClean="0">
                <a:latin typeface="Segoe"/>
                <a:ea typeface="ＭＳ ゴシック"/>
              </a:rPr>
            </a:br>
            <a:r>
              <a:rPr lang="en-US" b="0" i="0" u="none" strike="noStrike" baseline="0" smtClean="0">
                <a:latin typeface="Segoe"/>
                <a:ea typeface="ＭＳ ゴシック"/>
              </a:rPr>
              <a:t>corner of the Font </a:t>
            </a:r>
            <a:br>
              <a:rPr lang="en-US" b="0" i="0" u="none" strike="noStrike" baseline="0" smtClean="0">
                <a:latin typeface="Segoe"/>
                <a:ea typeface="ＭＳ ゴシック"/>
              </a:rPr>
            </a:br>
            <a:r>
              <a:rPr lang="en-US" b="0" i="0" u="none" strike="noStrike" baseline="0" smtClean="0">
                <a:latin typeface="Segoe"/>
                <a:ea typeface="ＭＳ ゴシック"/>
              </a:rPr>
              <a:t>group, click the </a:t>
            </a:r>
            <a:br>
              <a:rPr lang="en-US" b="0" i="0" u="none" strike="noStrike" baseline="0" smtClean="0">
                <a:latin typeface="Segoe"/>
                <a:ea typeface="ＭＳ ゴシック"/>
              </a:rPr>
            </a:br>
            <a:r>
              <a:rPr lang="en-US" b="1" i="0" u="none" strike="noStrike" baseline="0" smtClean="0">
                <a:latin typeface="Segoe"/>
                <a:ea typeface="ＭＳ ゴシック"/>
              </a:rPr>
              <a:t>dialog box </a:t>
            </a:r>
            <a:br>
              <a:rPr lang="en-US" b="1" i="0" u="none" strike="noStrike" baseline="0" smtClean="0">
                <a:latin typeface="Segoe"/>
                <a:ea typeface="ＭＳ ゴシック"/>
              </a:rPr>
            </a:br>
            <a:r>
              <a:rPr lang="en-US" b="1" i="0" u="none" strike="noStrike" baseline="0" smtClean="0">
                <a:latin typeface="Segoe"/>
                <a:ea typeface="ＭＳ ゴシック"/>
              </a:rPr>
              <a:t>launcher </a:t>
            </a:r>
            <a:r>
              <a:rPr lang="en-US" b="0" i="0" u="none" strike="noStrike" baseline="0" smtClean="0">
                <a:latin typeface="Segoe"/>
                <a:ea typeface="ＭＳ ゴシック"/>
              </a:rPr>
              <a:t>(the </a:t>
            </a:r>
            <a:br>
              <a:rPr lang="en-US" b="0" i="0" u="none" strike="noStrike" baseline="0" smtClean="0">
                <a:latin typeface="Segoe"/>
                <a:ea typeface="ＭＳ ゴシック"/>
              </a:rPr>
            </a:br>
            <a:r>
              <a:rPr lang="en-US" b="0" i="0" u="none" strike="noStrike" baseline="0" smtClean="0">
                <a:latin typeface="Segoe"/>
                <a:ea typeface="ＭＳ ゴシック"/>
              </a:rPr>
              <a:t>small box with a </a:t>
            </a:r>
            <a:br>
              <a:rPr lang="en-US" b="0" i="0" u="none" strike="noStrike" baseline="0" smtClean="0">
                <a:latin typeface="Segoe"/>
                <a:ea typeface="ＭＳ ゴシック"/>
              </a:rPr>
            </a:br>
            <a:r>
              <a:rPr lang="en-US" b="0" i="0" u="none" strike="noStrike" baseline="0" smtClean="0">
                <a:latin typeface="Segoe"/>
                <a:ea typeface="ＭＳ ゴシック"/>
              </a:rPr>
              <a:t>diagonal, down-</a:t>
            </a:r>
            <a:br>
              <a:rPr lang="en-US" b="0" i="0" u="none" strike="noStrike" baseline="0" smtClean="0">
                <a:latin typeface="Segoe"/>
                <a:ea typeface="ＭＳ ゴシック"/>
              </a:rPr>
            </a:br>
            <a:r>
              <a:rPr lang="en-US" b="0" i="0" u="none" strike="noStrike" baseline="0" smtClean="0">
                <a:latin typeface="Segoe"/>
                <a:ea typeface="ＭＳ ゴシック"/>
              </a:rPr>
              <a:t>ward-pointing </a:t>
            </a:r>
            <a:br>
              <a:rPr lang="en-US" b="0" i="0" u="none" strike="noStrike" baseline="0" smtClean="0">
                <a:latin typeface="Segoe"/>
                <a:ea typeface="ＭＳ ゴシック"/>
              </a:rPr>
            </a:br>
            <a:r>
              <a:rPr lang="en-US" b="0" i="0" u="none" strike="noStrike" baseline="0" smtClean="0">
                <a:latin typeface="Segoe"/>
                <a:ea typeface="ＭＳ ゴシック"/>
              </a:rPr>
              <a:t>arrow, right). </a:t>
            </a:r>
            <a:br>
              <a:rPr lang="en-US" b="0" i="0" u="none" strike="noStrike" baseline="0" smtClean="0">
                <a:latin typeface="Segoe"/>
                <a:ea typeface="ＭＳ ゴシック"/>
              </a:rPr>
            </a:br>
            <a:r>
              <a:rPr lang="en-US" b="0" i="0" u="none" strike="noStrike" baseline="0" smtClean="0">
                <a:latin typeface="Segoe"/>
                <a:ea typeface="ＭＳ ゴシック"/>
              </a:rPr>
              <a:t>Clicking this </a:t>
            </a:r>
            <a:br>
              <a:rPr lang="en-US" b="0" i="0" u="none" strike="noStrike" baseline="0" smtClean="0">
                <a:latin typeface="Segoe"/>
                <a:ea typeface="ＭＳ ゴシック"/>
              </a:rPr>
            </a:br>
            <a:r>
              <a:rPr lang="en-US" b="0" i="0" u="none" strike="noStrike" baseline="0" smtClean="0">
                <a:latin typeface="Segoe"/>
                <a:ea typeface="ＭＳ ゴシック"/>
              </a:rPr>
              <a:t>button opens the </a:t>
            </a:r>
            <a:br>
              <a:rPr lang="en-US" b="0" i="0" u="none" strike="noStrike" baseline="0" smtClean="0">
                <a:latin typeface="Segoe"/>
                <a:ea typeface="ＭＳ ゴシック"/>
              </a:rPr>
            </a:br>
            <a:r>
              <a:rPr lang="en-US" b="0" i="0" u="none" strike="noStrike" baseline="0" smtClean="0">
                <a:latin typeface="Segoe"/>
                <a:ea typeface="ＭＳ ゴシック"/>
              </a:rPr>
              <a:t>Font dialog box. </a:t>
            </a:r>
            <a:br>
              <a:rPr lang="en-US" b="0" i="0" u="none" strike="noStrike" baseline="0" smtClean="0">
                <a:latin typeface="Segoe"/>
                <a:ea typeface="ＭＳ ゴシック"/>
              </a:rPr>
            </a:br>
            <a:r>
              <a:rPr lang="en-US" b="0" i="0" u="none" strike="noStrike" baseline="0" smtClean="0">
                <a:latin typeface="Segoe"/>
                <a:ea typeface="ＭＳ ゴシック"/>
              </a:rPr>
              <a:t>Click </a:t>
            </a:r>
            <a:r>
              <a:rPr lang="en-US" b="1" i="0" u="none" strike="noStrike" baseline="0" smtClean="0">
                <a:latin typeface="Segoe"/>
                <a:ea typeface="ＭＳ ゴシック"/>
              </a:rPr>
              <a:t>Cancel</a:t>
            </a:r>
            <a:r>
              <a:rPr lang="en-US" b="0" i="0" u="none" strike="noStrike" baseline="0" smtClean="0">
                <a:latin typeface="Segoe"/>
                <a:ea typeface="ＭＳ ゴシック"/>
              </a:rPr>
              <a:t> to close the dialog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867" y="1676400"/>
            <a:ext cx="4800600" cy="3641210"/>
          </a:xfrm>
          <a:prstGeom prst="rect">
            <a:avLst/>
          </a:prstGeom>
        </p:spPr>
      </p:pic>
    </p:spTree>
    <p:extLst>
      <p:ext uri="{BB962C8B-B14F-4D97-AF65-F5344CB8AC3E}">
        <p14:creationId xmlns:p14="http://schemas.microsoft.com/office/powerpoint/2010/main" val="3359487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Ribbon</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In the Font group, </a:t>
            </a:r>
            <a:br>
              <a:rPr lang="en-US" b="0" i="0" u="none" strike="noStrike" baseline="0" smtClean="0">
                <a:latin typeface="Segoe"/>
                <a:ea typeface="ＭＳ ゴシック"/>
              </a:rPr>
            </a:br>
            <a:r>
              <a:rPr lang="en-US" b="0" i="0" u="none" strike="noStrike" baseline="0" smtClean="0">
                <a:latin typeface="Segoe"/>
                <a:ea typeface="ＭＳ ゴシック"/>
              </a:rPr>
              <a:t>click the </a:t>
            </a:r>
            <a:r>
              <a:rPr lang="en-US" b="1" i="0" u="none" strike="noStrike" baseline="0" smtClean="0">
                <a:latin typeface="Segoe"/>
                <a:ea typeface="ＭＳ ゴシック"/>
              </a:rPr>
              <a:t>Font</a:t>
            </a:r>
            <a:r>
              <a:rPr lang="en-US" b="0" i="0" u="none" strike="noStrike" baseline="0" smtClean="0">
                <a:latin typeface="Segoe"/>
                <a:ea typeface="ＭＳ ゴシック"/>
              </a:rPr>
              <a:t> </a:t>
            </a:r>
            <a:r>
              <a:rPr lang="en-US" b="1" i="0" u="none" strike="noStrike" baseline="0" smtClean="0">
                <a:latin typeface="Segoe"/>
                <a:ea typeface="ＭＳ ゴシック"/>
              </a:rPr>
              <a:t>list</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1" i="0" u="none" strike="noStrike" baseline="0" smtClean="0">
                <a:latin typeface="Segoe"/>
                <a:ea typeface="ＭＳ ゴシック"/>
              </a:rPr>
              <a:t>drop-down arrow</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A drop-down list </a:t>
            </a:r>
            <a:br>
              <a:rPr lang="en-US" b="0" i="0" u="none" strike="noStrike" baseline="0" smtClean="0">
                <a:latin typeface="Segoe"/>
                <a:ea typeface="ＭＳ ゴシック"/>
              </a:rPr>
            </a:br>
            <a:r>
              <a:rPr lang="en-US" b="0" i="0" u="none" strike="noStrike" baseline="0" smtClean="0">
                <a:latin typeface="Segoe"/>
                <a:ea typeface="ＭＳ ゴシック"/>
              </a:rPr>
              <a:t>appears (right). </a:t>
            </a:r>
            <a:br>
              <a:rPr lang="en-US" b="0" i="0" u="none" strike="noStrike" baseline="0" smtClean="0">
                <a:latin typeface="Segoe"/>
                <a:ea typeface="ＭＳ ゴシック"/>
              </a:rPr>
            </a:br>
            <a:r>
              <a:rPr lang="en-US" b="0" i="0" u="none" strike="noStrike" baseline="0" smtClean="0">
                <a:latin typeface="Segoe"/>
                <a:ea typeface="ＭＳ ゴシック"/>
              </a:rPr>
              <a:t>This list shows all </a:t>
            </a:r>
            <a:br>
              <a:rPr lang="en-US" b="0" i="0" u="none" strike="noStrike" baseline="0" smtClean="0">
                <a:latin typeface="Segoe"/>
                <a:ea typeface="ＭＳ ゴシック"/>
              </a:rPr>
            </a:br>
            <a:r>
              <a:rPr lang="en-US" b="0" i="0" u="none" strike="noStrike" baseline="0" smtClean="0">
                <a:latin typeface="Segoe"/>
                <a:ea typeface="ＭＳ ゴシック"/>
              </a:rPr>
              <a:t>the fonts that are </a:t>
            </a:r>
            <a:br>
              <a:rPr lang="en-US" b="0" i="0" u="none" strike="noStrike" baseline="0" smtClean="0">
                <a:latin typeface="Segoe"/>
                <a:ea typeface="ＭＳ ゴシック"/>
              </a:rPr>
            </a:br>
            <a:r>
              <a:rPr lang="en-US" b="0" i="0" u="none" strike="noStrike" baseline="0" smtClean="0">
                <a:latin typeface="Segoe"/>
                <a:ea typeface="ＭＳ ゴシック"/>
              </a:rPr>
              <a:t>currently available </a:t>
            </a:r>
            <a:br>
              <a:rPr lang="en-US" b="0" i="0" u="none" strike="noStrike" baseline="0" smtClean="0">
                <a:latin typeface="Segoe"/>
                <a:ea typeface="ＭＳ ゴシック"/>
              </a:rPr>
            </a:br>
            <a:r>
              <a:rPr lang="en-US" b="0" i="0" u="none" strike="noStrike" baseline="0" smtClean="0">
                <a:latin typeface="Segoe"/>
                <a:ea typeface="ＭＳ ゴシック"/>
              </a:rPr>
              <a:t>for use. The default </a:t>
            </a:r>
            <a:br>
              <a:rPr lang="en-US" b="0" i="0" u="none" strike="noStrike" baseline="0" smtClean="0">
                <a:latin typeface="Segoe"/>
                <a:ea typeface="ＭＳ ゴシック"/>
              </a:rPr>
            </a:br>
            <a:r>
              <a:rPr lang="en-US" b="0" i="0" u="none" strike="noStrike" baseline="0" smtClean="0">
                <a:latin typeface="Segoe"/>
                <a:ea typeface="ＭＳ ゴシック"/>
              </a:rPr>
              <a:t>font for headings </a:t>
            </a:r>
            <a:br>
              <a:rPr lang="en-US" b="0" i="0" u="none" strike="noStrike" baseline="0" smtClean="0">
                <a:latin typeface="Segoe"/>
                <a:ea typeface="ＭＳ ゴシック"/>
              </a:rPr>
            </a:br>
            <a:r>
              <a:rPr lang="en-US" b="0" i="0" u="none" strike="noStrike" baseline="0" smtClean="0">
                <a:latin typeface="Segoe"/>
                <a:ea typeface="ＭＳ ゴシック"/>
              </a:rPr>
              <a:t>is Calibri Light.</a:t>
            </a:r>
          </a:p>
          <a:p>
            <a:pPr lvl="1" rtl="0">
              <a:buAutoNum type="arabicPeriod" startAt="6"/>
            </a:pPr>
            <a:r>
              <a:rPr lang="en-US" b="0" i="0" u="none" strike="noStrike" baseline="0" smtClean="0">
                <a:latin typeface="Segoe"/>
                <a:ea typeface="ＭＳ ゴシック"/>
              </a:rPr>
              <a:t>Click the </a:t>
            </a:r>
            <a:r>
              <a:rPr lang="en-US" b="1" i="0" u="none" strike="noStrike" baseline="0" smtClean="0">
                <a:latin typeface="Segoe"/>
                <a:ea typeface="ＭＳ ゴシック"/>
              </a:rPr>
              <a:t>drop-down arrow</a:t>
            </a:r>
            <a:r>
              <a:rPr lang="en-US" b="0" i="0" u="none" strike="noStrike" baseline="0" smtClean="0">
                <a:latin typeface="Segoe"/>
                <a:ea typeface="ＭＳ ゴシック"/>
              </a:rPr>
              <a:t> again to close the list.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pic>
        <p:nvPicPr>
          <p:cNvPr id="7" name="Picture 6" descr="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600200"/>
            <a:ext cx="4800221" cy="3640922"/>
          </a:xfrm>
          <a:prstGeom prst="rect">
            <a:avLst/>
          </a:prstGeom>
        </p:spPr>
      </p:pic>
    </p:spTree>
    <p:extLst>
      <p:ext uri="{BB962C8B-B14F-4D97-AF65-F5344CB8AC3E}">
        <p14:creationId xmlns:p14="http://schemas.microsoft.com/office/powerpoint/2010/main" val="830677512"/>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377</TotalTime>
  <Words>4871</Words>
  <Application>Microsoft Macintosh PowerPoint</Application>
  <PresentationFormat>On-screen Show (4:3)</PresentationFormat>
  <Paragraphs>477</Paragraphs>
  <Slides>65</Slides>
  <Notes>14</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template</vt:lpstr>
      <vt:lpstr>Powerpoint Essentials</vt:lpstr>
      <vt:lpstr>Objectives</vt:lpstr>
      <vt:lpstr>Step by Step: Start PowerPoint (Windows 8)</vt:lpstr>
      <vt:lpstr>Step by Step: Start PowerPoint (Windows 8)</vt:lpstr>
      <vt:lpstr>Step by Step: Start PowerPoint (Windows 7)</vt:lpstr>
      <vt:lpstr>Step by Step: Use the Ribbon</vt:lpstr>
      <vt:lpstr>Step by Step: Use the Ribbon</vt:lpstr>
      <vt:lpstr>Step by Step: Use the Ribbon</vt:lpstr>
      <vt:lpstr>Step by Step: Use the Ribbon</vt:lpstr>
      <vt:lpstr>Step by Step: Use the Ribbon</vt:lpstr>
      <vt:lpstr>Step by Step: Use the Mini Toolbar</vt:lpstr>
      <vt:lpstr>Step by Step: Use the Mini Toolbar</vt:lpstr>
      <vt:lpstr>Step by Step: Use the Quick Access Toolbar</vt:lpstr>
      <vt:lpstr>Step by Step: Use the Quick Access Toolbar</vt:lpstr>
      <vt:lpstr>Step by Step: Use the Quick Access Toolbar</vt:lpstr>
      <vt:lpstr>Step by Step: Use the Quick Access Toolbar</vt:lpstr>
      <vt:lpstr>Step by Step: Use KeyTips</vt:lpstr>
      <vt:lpstr>Step by Step: Use KeyTips</vt:lpstr>
      <vt:lpstr>Step by Step: Use Backstage View</vt:lpstr>
      <vt:lpstr>Step by Step: Use Backstage View</vt:lpstr>
      <vt:lpstr>Step by Step: Use Backstage View</vt:lpstr>
      <vt:lpstr>Step by Step: Use the Help System</vt:lpstr>
      <vt:lpstr>Step by Step: Use the Help System</vt:lpstr>
      <vt:lpstr>Step by Step: Use the Help System</vt:lpstr>
      <vt:lpstr>Step by Step: Use the Help System</vt:lpstr>
      <vt:lpstr>Step by Step: Close a Presentation</vt:lpstr>
      <vt:lpstr>Step by Step: Open an Existing Presentation</vt:lpstr>
      <vt:lpstr>Step by Step: Open an Existing Presentation</vt:lpstr>
      <vt:lpstr>Step by Step: Open an Existing Presentation</vt:lpstr>
      <vt:lpstr>Step by Step: Open an Existing Presentation</vt:lpstr>
      <vt:lpstr>Step by Step: Change PowerPoint Views</vt:lpstr>
      <vt:lpstr>Step by Step: Change PowerPoint Views</vt:lpstr>
      <vt:lpstr>Step by Step: Change PowerPoint Views</vt:lpstr>
      <vt:lpstr>Step by Step: Change PowerPoint Views</vt:lpstr>
      <vt:lpstr>Step by Step: Change PowerPoint Views</vt:lpstr>
      <vt:lpstr>Step by Step: Use Zoom</vt:lpstr>
      <vt:lpstr>Step by Step: Use Zoom</vt:lpstr>
      <vt:lpstr>Step by Step: Use Zoom</vt:lpstr>
      <vt:lpstr>Step by Step: Use Zoom</vt:lpstr>
      <vt:lpstr>Step by Step: Switch Between Color and Grayscale Modes</vt:lpstr>
      <vt:lpstr>Step by Step: Arrange Multiple Presentation Windows</vt:lpstr>
      <vt:lpstr>Step by Step: Arrange Multiple Presentation Windows</vt:lpstr>
      <vt:lpstr> Step by Step: Arrange Multiple Presentation Windows</vt:lpstr>
      <vt:lpstr>Step by Step: Scroll Through a Presentation Using the Mouse</vt:lpstr>
      <vt:lpstr>Step by Step: Scroll Through a Presentation Using the Mouse</vt:lpstr>
      <vt:lpstr>Step by Step: Scroll Through a Presentation Using the Mouse</vt:lpstr>
      <vt:lpstr>Step by Step: Scroll Through a Presentation Using the Mouse</vt:lpstr>
      <vt:lpstr>Step by Step: Move Through a Presentation Using the Keyboard</vt:lpstr>
      <vt:lpstr>Step by Step: Add Text to a Text Placeholder</vt:lpstr>
      <vt:lpstr>Step by Step: Add Text to a Text Placeholder</vt:lpstr>
      <vt:lpstr>Step by Step: Add Text to a Text Placeholder</vt:lpstr>
      <vt:lpstr>Step by Step: Add Text in Outline View</vt:lpstr>
      <vt:lpstr>Step by Step: Add Text in Outline View</vt:lpstr>
      <vt:lpstr>Step by Step: Select, Replace, and Delete Text</vt:lpstr>
      <vt:lpstr>Step by Step: Select, Replace, and Delete Text</vt:lpstr>
      <vt:lpstr>Step by Step: Select, Replace, and Delete Text</vt:lpstr>
      <vt:lpstr>Step by Step: Copy and Move Text from One Slide to Another</vt:lpstr>
      <vt:lpstr>Step by Step: Copy and Move Text from One Slide to Another</vt:lpstr>
      <vt:lpstr>Step by Step: Copy and Move Text from One Slide to Another</vt:lpstr>
      <vt:lpstr>Step by Step: Copy and Move Text from One Slide to Another</vt:lpstr>
      <vt:lpstr>Step by Step: Print a Presentation with the Default Settings</vt:lpstr>
      <vt:lpstr>Step by Step: Save an Edited Presentation</vt:lpstr>
      <vt:lpstr>Step by Step: Save an Edited Presentation</vt:lpstr>
      <vt:lpstr>Step by Step: Exit PowerPoint</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351</cp:revision>
  <dcterms:created xsi:type="dcterms:W3CDTF">2011-08-08T12:10:51Z</dcterms:created>
  <dcterms:modified xsi:type="dcterms:W3CDTF">2013-08-18T23:20:57Z</dcterms:modified>
</cp:coreProperties>
</file>